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8"/>
  </p:handoutMasterIdLst>
  <p:sldIdLst>
    <p:sldId id="375" r:id="rId2"/>
    <p:sldId id="497" r:id="rId3"/>
    <p:sldId id="496" r:id="rId4"/>
    <p:sldId id="498" r:id="rId5"/>
    <p:sldId id="500" r:id="rId6"/>
    <p:sldId id="499" r:id="rId7"/>
    <p:sldId id="501" r:id="rId8"/>
    <p:sldId id="503" r:id="rId9"/>
    <p:sldId id="504" r:id="rId10"/>
    <p:sldId id="505" r:id="rId11"/>
    <p:sldId id="506" r:id="rId12"/>
    <p:sldId id="507" r:id="rId13"/>
    <p:sldId id="508" r:id="rId14"/>
    <p:sldId id="509" r:id="rId15"/>
    <p:sldId id="510" r:id="rId16"/>
    <p:sldId id="38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A3AF86-78F6-47DC-B46F-9AFAEFD10369}" v="115" dt="2022-09-12T11:52:18.1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F0A3AF86-78F6-47DC-B46F-9AFAEFD10369}"/>
    <pc:docChg chg="undo redo custSel addSld delSld modSld sldOrd">
      <pc:chgData name="אלכס גורבצ'וב" userId="8459a7c7-b354-45d8-a56f-77640536e27f" providerId="ADAL" clId="{F0A3AF86-78F6-47DC-B46F-9AFAEFD10369}" dt="2022-09-12T12:32:18.386" v="1936" actId="47"/>
      <pc:docMkLst>
        <pc:docMk/>
      </pc:docMkLst>
      <pc:sldChg chg="add del">
        <pc:chgData name="אלכס גורבצ'וב" userId="8459a7c7-b354-45d8-a56f-77640536e27f" providerId="ADAL" clId="{F0A3AF86-78F6-47DC-B46F-9AFAEFD10369}" dt="2022-09-08T11:30:01.447" v="3" actId="47"/>
        <pc:sldMkLst>
          <pc:docMk/>
          <pc:sldMk cId="4178375347" sldId="462"/>
        </pc:sldMkLst>
      </pc:sldChg>
      <pc:sldChg chg="add del">
        <pc:chgData name="אלכס גורבצ'וב" userId="8459a7c7-b354-45d8-a56f-77640536e27f" providerId="ADAL" clId="{F0A3AF86-78F6-47DC-B46F-9AFAEFD10369}" dt="2022-09-08T11:30:01.447" v="3" actId="47"/>
        <pc:sldMkLst>
          <pc:docMk/>
          <pc:sldMk cId="561567586" sldId="463"/>
        </pc:sldMkLst>
      </pc:sldChg>
      <pc:sldChg chg="add del">
        <pc:chgData name="אלכס גורבצ'וב" userId="8459a7c7-b354-45d8-a56f-77640536e27f" providerId="ADAL" clId="{F0A3AF86-78F6-47DC-B46F-9AFAEFD10369}" dt="2022-09-08T11:30:01.447" v="3" actId="47"/>
        <pc:sldMkLst>
          <pc:docMk/>
          <pc:sldMk cId="273900805" sldId="464"/>
        </pc:sldMkLst>
      </pc:sldChg>
      <pc:sldChg chg="add del">
        <pc:chgData name="אלכס גורבצ'וב" userId="8459a7c7-b354-45d8-a56f-77640536e27f" providerId="ADAL" clId="{F0A3AF86-78F6-47DC-B46F-9AFAEFD10369}" dt="2022-09-08T11:30:01.447" v="3" actId="47"/>
        <pc:sldMkLst>
          <pc:docMk/>
          <pc:sldMk cId="844973369" sldId="466"/>
        </pc:sldMkLst>
      </pc:sldChg>
      <pc:sldChg chg="add del">
        <pc:chgData name="אלכס גורבצ'וב" userId="8459a7c7-b354-45d8-a56f-77640536e27f" providerId="ADAL" clId="{F0A3AF86-78F6-47DC-B46F-9AFAEFD10369}" dt="2022-09-08T11:30:01.447" v="3" actId="47"/>
        <pc:sldMkLst>
          <pc:docMk/>
          <pc:sldMk cId="3863061580" sldId="469"/>
        </pc:sldMkLst>
      </pc:sldChg>
      <pc:sldChg chg="add del">
        <pc:chgData name="אלכס גורבצ'וב" userId="8459a7c7-b354-45d8-a56f-77640536e27f" providerId="ADAL" clId="{F0A3AF86-78F6-47DC-B46F-9AFAEFD10369}" dt="2022-09-08T11:30:01.447" v="3" actId="47"/>
        <pc:sldMkLst>
          <pc:docMk/>
          <pc:sldMk cId="559471179" sldId="470"/>
        </pc:sldMkLst>
      </pc:sldChg>
      <pc:sldChg chg="add del">
        <pc:chgData name="אלכס גורבצ'וב" userId="8459a7c7-b354-45d8-a56f-77640536e27f" providerId="ADAL" clId="{F0A3AF86-78F6-47DC-B46F-9AFAEFD10369}" dt="2022-09-08T11:29:55.597" v="2" actId="47"/>
        <pc:sldMkLst>
          <pc:docMk/>
          <pc:sldMk cId="290851736" sldId="482"/>
        </pc:sldMkLst>
      </pc:sldChg>
      <pc:sldChg chg="add del">
        <pc:chgData name="אלכס גורבצ'וב" userId="8459a7c7-b354-45d8-a56f-77640536e27f" providerId="ADAL" clId="{F0A3AF86-78F6-47DC-B46F-9AFAEFD10369}" dt="2022-09-08T11:30:01.447" v="3" actId="47"/>
        <pc:sldMkLst>
          <pc:docMk/>
          <pc:sldMk cId="1319702090" sldId="483"/>
        </pc:sldMkLst>
      </pc:sldChg>
      <pc:sldChg chg="add del">
        <pc:chgData name="אלכס גורבצ'וב" userId="8459a7c7-b354-45d8-a56f-77640536e27f" providerId="ADAL" clId="{F0A3AF86-78F6-47DC-B46F-9AFAEFD10369}" dt="2022-09-08T11:30:01.447" v="3" actId="47"/>
        <pc:sldMkLst>
          <pc:docMk/>
          <pc:sldMk cId="2294109644" sldId="484"/>
        </pc:sldMkLst>
      </pc:sldChg>
      <pc:sldChg chg="add del">
        <pc:chgData name="אלכס גורבצ'וב" userId="8459a7c7-b354-45d8-a56f-77640536e27f" providerId="ADAL" clId="{F0A3AF86-78F6-47DC-B46F-9AFAEFD10369}" dt="2022-09-08T11:30:01.447" v="3" actId="47"/>
        <pc:sldMkLst>
          <pc:docMk/>
          <pc:sldMk cId="768849791" sldId="485"/>
        </pc:sldMkLst>
      </pc:sldChg>
      <pc:sldChg chg="add del">
        <pc:chgData name="אלכס גורבצ'וב" userId="8459a7c7-b354-45d8-a56f-77640536e27f" providerId="ADAL" clId="{F0A3AF86-78F6-47DC-B46F-9AFAEFD10369}" dt="2022-09-08T11:30:01.447" v="3" actId="47"/>
        <pc:sldMkLst>
          <pc:docMk/>
          <pc:sldMk cId="585927474" sldId="486"/>
        </pc:sldMkLst>
      </pc:sldChg>
      <pc:sldChg chg="add del">
        <pc:chgData name="אלכס גורבצ'וב" userId="8459a7c7-b354-45d8-a56f-77640536e27f" providerId="ADAL" clId="{F0A3AF86-78F6-47DC-B46F-9AFAEFD10369}" dt="2022-09-08T11:30:01.447" v="3" actId="47"/>
        <pc:sldMkLst>
          <pc:docMk/>
          <pc:sldMk cId="3142141017" sldId="487"/>
        </pc:sldMkLst>
      </pc:sldChg>
      <pc:sldChg chg="add del">
        <pc:chgData name="אלכס גורבצ'וב" userId="8459a7c7-b354-45d8-a56f-77640536e27f" providerId="ADAL" clId="{F0A3AF86-78F6-47DC-B46F-9AFAEFD10369}" dt="2022-09-08T11:30:01.447" v="3" actId="47"/>
        <pc:sldMkLst>
          <pc:docMk/>
          <pc:sldMk cId="1831911228" sldId="488"/>
        </pc:sldMkLst>
      </pc:sldChg>
      <pc:sldChg chg="add del">
        <pc:chgData name="אלכס גורבצ'וב" userId="8459a7c7-b354-45d8-a56f-77640536e27f" providerId="ADAL" clId="{F0A3AF86-78F6-47DC-B46F-9AFAEFD10369}" dt="2022-09-08T11:30:01.447" v="3" actId="47"/>
        <pc:sldMkLst>
          <pc:docMk/>
          <pc:sldMk cId="1284344842" sldId="489"/>
        </pc:sldMkLst>
      </pc:sldChg>
      <pc:sldChg chg="add del">
        <pc:chgData name="אלכס גורבצ'וב" userId="8459a7c7-b354-45d8-a56f-77640536e27f" providerId="ADAL" clId="{F0A3AF86-78F6-47DC-B46F-9AFAEFD10369}" dt="2022-09-08T11:30:01.447" v="3" actId="47"/>
        <pc:sldMkLst>
          <pc:docMk/>
          <pc:sldMk cId="4063407912" sldId="490"/>
        </pc:sldMkLst>
      </pc:sldChg>
      <pc:sldChg chg="add del">
        <pc:chgData name="אלכס גורבצ'וב" userId="8459a7c7-b354-45d8-a56f-77640536e27f" providerId="ADAL" clId="{F0A3AF86-78F6-47DC-B46F-9AFAEFD10369}" dt="2022-09-08T11:30:01.447" v="3" actId="47"/>
        <pc:sldMkLst>
          <pc:docMk/>
          <pc:sldMk cId="3353671855" sldId="491"/>
        </pc:sldMkLst>
      </pc:sldChg>
      <pc:sldChg chg="add del">
        <pc:chgData name="אלכס גורבצ'וב" userId="8459a7c7-b354-45d8-a56f-77640536e27f" providerId="ADAL" clId="{F0A3AF86-78F6-47DC-B46F-9AFAEFD10369}" dt="2022-09-08T11:30:01.447" v="3" actId="47"/>
        <pc:sldMkLst>
          <pc:docMk/>
          <pc:sldMk cId="3132509661" sldId="492"/>
        </pc:sldMkLst>
      </pc:sldChg>
      <pc:sldChg chg="add del">
        <pc:chgData name="אלכס גורבצ'וב" userId="8459a7c7-b354-45d8-a56f-77640536e27f" providerId="ADAL" clId="{F0A3AF86-78F6-47DC-B46F-9AFAEFD10369}" dt="2022-09-08T11:30:01.447" v="3" actId="47"/>
        <pc:sldMkLst>
          <pc:docMk/>
          <pc:sldMk cId="3588575300" sldId="493"/>
        </pc:sldMkLst>
      </pc:sldChg>
      <pc:sldChg chg="add del">
        <pc:chgData name="אלכס גורבצ'וב" userId="8459a7c7-b354-45d8-a56f-77640536e27f" providerId="ADAL" clId="{F0A3AF86-78F6-47DC-B46F-9AFAEFD10369}" dt="2022-09-08T11:30:01.447" v="3" actId="47"/>
        <pc:sldMkLst>
          <pc:docMk/>
          <pc:sldMk cId="2096989767" sldId="494"/>
        </pc:sldMkLst>
      </pc:sldChg>
      <pc:sldChg chg="add del">
        <pc:chgData name="אלכס גורבצ'וב" userId="8459a7c7-b354-45d8-a56f-77640536e27f" providerId="ADAL" clId="{F0A3AF86-78F6-47DC-B46F-9AFAEFD10369}" dt="2022-09-08T11:30:01.447" v="3" actId="47"/>
        <pc:sldMkLst>
          <pc:docMk/>
          <pc:sldMk cId="1154685763" sldId="495"/>
        </pc:sldMkLst>
      </pc:sldChg>
      <pc:sldChg chg="modSp add del mod ord">
        <pc:chgData name="אלכס גורבצ'וב" userId="8459a7c7-b354-45d8-a56f-77640536e27f" providerId="ADAL" clId="{F0A3AF86-78F6-47DC-B46F-9AFAEFD10369}" dt="2022-09-08T11:58:06.664" v="122" actId="1076"/>
        <pc:sldMkLst>
          <pc:docMk/>
          <pc:sldMk cId="6745297" sldId="496"/>
        </pc:sldMkLst>
        <pc:spChg chg="mod">
          <ac:chgData name="אלכס גורבצ'וב" userId="8459a7c7-b354-45d8-a56f-77640536e27f" providerId="ADAL" clId="{F0A3AF86-78F6-47DC-B46F-9AFAEFD10369}" dt="2022-09-08T11:55:41.297" v="119" actId="27636"/>
          <ac:spMkLst>
            <pc:docMk/>
            <pc:sldMk cId="6745297" sldId="496"/>
            <ac:spMk id="9" creationId="{0AD16726-3C21-C04F-83A6-F10CC5F0A22E}"/>
          </ac:spMkLst>
        </pc:spChg>
        <pc:picChg chg="mod">
          <ac:chgData name="אלכס גורבצ'וב" userId="8459a7c7-b354-45d8-a56f-77640536e27f" providerId="ADAL" clId="{F0A3AF86-78F6-47DC-B46F-9AFAEFD10369}" dt="2022-09-08T11:58:06.664" v="122" actId="1076"/>
          <ac:picMkLst>
            <pc:docMk/>
            <pc:sldMk cId="6745297" sldId="496"/>
            <ac:picMk id="1026" creationId="{55DB808B-9941-A7A1-8099-A8F3F100EE1F}"/>
          </ac:picMkLst>
        </pc:picChg>
      </pc:sldChg>
      <pc:sldChg chg="addSp delSp modSp add mod">
        <pc:chgData name="אלכס גורבצ'וב" userId="8459a7c7-b354-45d8-a56f-77640536e27f" providerId="ADAL" clId="{F0A3AF86-78F6-47DC-B46F-9AFAEFD10369}" dt="2022-09-08T12:49:40.707" v="171" actId="164"/>
        <pc:sldMkLst>
          <pc:docMk/>
          <pc:sldMk cId="251317332" sldId="498"/>
        </pc:sldMkLst>
        <pc:spChg chg="mod">
          <ac:chgData name="אלכס גורבצ'וב" userId="8459a7c7-b354-45d8-a56f-77640536e27f" providerId="ADAL" clId="{F0A3AF86-78F6-47DC-B46F-9AFAEFD10369}" dt="2022-09-08T12:47:01.610" v="138" actId="6549"/>
          <ac:spMkLst>
            <pc:docMk/>
            <pc:sldMk cId="251317332" sldId="498"/>
            <ac:spMk id="9" creationId="{0AD16726-3C21-C04F-83A6-F10CC5F0A22E}"/>
          </ac:spMkLst>
        </pc:spChg>
        <pc:grpChg chg="add mod">
          <ac:chgData name="אלכס גורבצ'וב" userId="8459a7c7-b354-45d8-a56f-77640536e27f" providerId="ADAL" clId="{F0A3AF86-78F6-47DC-B46F-9AFAEFD10369}" dt="2022-09-08T12:49:40.707" v="171" actId="164"/>
          <ac:grpSpMkLst>
            <pc:docMk/>
            <pc:sldMk cId="251317332" sldId="498"/>
            <ac:grpSpMk id="7" creationId="{2AD9BADA-8AA1-6207-D84C-A4B337C4D498}"/>
          </ac:grpSpMkLst>
        </pc:grpChg>
        <pc:picChg chg="add mod">
          <ac:chgData name="אלכס גורבצ'וב" userId="8459a7c7-b354-45d8-a56f-77640536e27f" providerId="ADAL" clId="{F0A3AF86-78F6-47DC-B46F-9AFAEFD10369}" dt="2022-09-08T12:49:40.707" v="171" actId="164"/>
          <ac:picMkLst>
            <pc:docMk/>
            <pc:sldMk cId="251317332" sldId="498"/>
            <ac:picMk id="4" creationId="{C669CA4A-7305-6CAD-7239-502FD365AB4C}"/>
          </ac:picMkLst>
        </pc:picChg>
        <pc:picChg chg="add mod">
          <ac:chgData name="אלכס גורבצ'וב" userId="8459a7c7-b354-45d8-a56f-77640536e27f" providerId="ADAL" clId="{F0A3AF86-78F6-47DC-B46F-9AFAEFD10369}" dt="2022-09-08T12:49:40.707" v="171" actId="164"/>
          <ac:picMkLst>
            <pc:docMk/>
            <pc:sldMk cId="251317332" sldId="498"/>
            <ac:picMk id="6" creationId="{F44311F3-C49C-A501-8D23-A311FC2DD2FF}"/>
          </ac:picMkLst>
        </pc:picChg>
        <pc:picChg chg="del">
          <ac:chgData name="אלכס גורבצ'וב" userId="8459a7c7-b354-45d8-a56f-77640536e27f" providerId="ADAL" clId="{F0A3AF86-78F6-47DC-B46F-9AFAEFD10369}" dt="2022-09-08T11:58:59.876" v="126" actId="478"/>
          <ac:picMkLst>
            <pc:docMk/>
            <pc:sldMk cId="251317332" sldId="498"/>
            <ac:picMk id="1026" creationId="{55DB808B-9941-A7A1-8099-A8F3F100EE1F}"/>
          </ac:picMkLst>
        </pc:picChg>
      </pc:sldChg>
      <pc:sldChg chg="modSp add mod">
        <pc:chgData name="אלכס גורבצ'וב" userId="8459a7c7-b354-45d8-a56f-77640536e27f" providerId="ADAL" clId="{F0A3AF86-78F6-47DC-B46F-9AFAEFD10369}" dt="2022-09-08T13:13:56.576" v="368" actId="113"/>
        <pc:sldMkLst>
          <pc:docMk/>
          <pc:sldMk cId="719839431" sldId="499"/>
        </pc:sldMkLst>
        <pc:spChg chg="mod">
          <ac:chgData name="אלכס גורבצ'וב" userId="8459a7c7-b354-45d8-a56f-77640536e27f" providerId="ADAL" clId="{F0A3AF86-78F6-47DC-B46F-9AFAEFD10369}" dt="2022-09-08T13:13:56.576" v="368" actId="113"/>
          <ac:spMkLst>
            <pc:docMk/>
            <pc:sldMk cId="719839431" sldId="499"/>
            <ac:spMk id="9" creationId="{0AD16726-3C21-C04F-83A6-F10CC5F0A22E}"/>
          </ac:spMkLst>
        </pc:spChg>
        <pc:picChg chg="mod">
          <ac:chgData name="אלכס גורבצ'וב" userId="8459a7c7-b354-45d8-a56f-77640536e27f" providerId="ADAL" clId="{F0A3AF86-78F6-47DC-B46F-9AFAEFD10369}" dt="2022-09-08T13:07:27.230" v="290" actId="14826"/>
          <ac:picMkLst>
            <pc:docMk/>
            <pc:sldMk cId="719839431" sldId="499"/>
            <ac:picMk id="1026" creationId="{55DB808B-9941-A7A1-8099-A8F3F100EE1F}"/>
          </ac:picMkLst>
        </pc:picChg>
      </pc:sldChg>
      <pc:sldChg chg="add del">
        <pc:chgData name="אלכס גורבצ'וב" userId="8459a7c7-b354-45d8-a56f-77640536e27f" providerId="ADAL" clId="{F0A3AF86-78F6-47DC-B46F-9AFAEFD10369}" dt="2022-09-08T11:29:55.597" v="2" actId="47"/>
        <pc:sldMkLst>
          <pc:docMk/>
          <pc:sldMk cId="2472065326" sldId="499"/>
        </pc:sldMkLst>
      </pc:sldChg>
      <pc:sldChg chg="modSp add mod ord">
        <pc:chgData name="אלכס גורבצ'וב" userId="8459a7c7-b354-45d8-a56f-77640536e27f" providerId="ADAL" clId="{F0A3AF86-78F6-47DC-B46F-9AFAEFD10369}" dt="2022-09-08T13:07:22.339" v="289" actId="14826"/>
        <pc:sldMkLst>
          <pc:docMk/>
          <pc:sldMk cId="2136071554" sldId="500"/>
        </pc:sldMkLst>
        <pc:spChg chg="mod">
          <ac:chgData name="אלכס גורבצ'וב" userId="8459a7c7-b354-45d8-a56f-77640536e27f" providerId="ADAL" clId="{F0A3AF86-78F6-47DC-B46F-9AFAEFD10369}" dt="2022-09-08T13:03:05.762" v="272" actId="113"/>
          <ac:spMkLst>
            <pc:docMk/>
            <pc:sldMk cId="2136071554" sldId="500"/>
            <ac:spMk id="9" creationId="{0AD16726-3C21-C04F-83A6-F10CC5F0A22E}"/>
          </ac:spMkLst>
        </pc:spChg>
        <pc:picChg chg="mod">
          <ac:chgData name="אלכס גורבצ'וב" userId="8459a7c7-b354-45d8-a56f-77640536e27f" providerId="ADAL" clId="{F0A3AF86-78F6-47DC-B46F-9AFAEFD10369}" dt="2022-09-08T13:07:22.339" v="289" actId="14826"/>
          <ac:picMkLst>
            <pc:docMk/>
            <pc:sldMk cId="2136071554" sldId="500"/>
            <ac:picMk id="1026" creationId="{55DB808B-9941-A7A1-8099-A8F3F100EE1F}"/>
          </ac:picMkLst>
        </pc:picChg>
      </pc:sldChg>
      <pc:sldChg chg="modSp add mod">
        <pc:chgData name="אלכס גורבצ'וב" userId="8459a7c7-b354-45d8-a56f-77640536e27f" providerId="ADAL" clId="{F0A3AF86-78F6-47DC-B46F-9AFAEFD10369}" dt="2022-09-08T13:25:01.679" v="464" actId="20577"/>
        <pc:sldMkLst>
          <pc:docMk/>
          <pc:sldMk cId="2436465156" sldId="501"/>
        </pc:sldMkLst>
        <pc:spChg chg="mod">
          <ac:chgData name="אלכס גורבצ'וב" userId="8459a7c7-b354-45d8-a56f-77640536e27f" providerId="ADAL" clId="{F0A3AF86-78F6-47DC-B46F-9AFAEFD10369}" dt="2022-09-08T13:25:01.679" v="464" actId="20577"/>
          <ac:spMkLst>
            <pc:docMk/>
            <pc:sldMk cId="2436465156" sldId="501"/>
            <ac:spMk id="9" creationId="{0AD16726-3C21-C04F-83A6-F10CC5F0A22E}"/>
          </ac:spMkLst>
        </pc:spChg>
      </pc:sldChg>
      <pc:sldChg chg="modSp add del mod ord">
        <pc:chgData name="אלכס גורבצ'וב" userId="8459a7c7-b354-45d8-a56f-77640536e27f" providerId="ADAL" clId="{F0A3AF86-78F6-47DC-B46F-9AFAEFD10369}" dt="2022-09-12T10:42:57.930" v="1137" actId="47"/>
        <pc:sldMkLst>
          <pc:docMk/>
          <pc:sldMk cId="3798501330" sldId="502"/>
        </pc:sldMkLst>
        <pc:spChg chg="mod">
          <ac:chgData name="אלכס גורבצ'וב" userId="8459a7c7-b354-45d8-a56f-77640536e27f" providerId="ADAL" clId="{F0A3AF86-78F6-47DC-B46F-9AFAEFD10369}" dt="2022-09-08T14:37:55.146" v="1136" actId="12"/>
          <ac:spMkLst>
            <pc:docMk/>
            <pc:sldMk cId="3798501330" sldId="502"/>
            <ac:spMk id="9" creationId="{0AD16726-3C21-C04F-83A6-F10CC5F0A22E}"/>
          </ac:spMkLst>
        </pc:spChg>
      </pc:sldChg>
      <pc:sldChg chg="modSp add mod">
        <pc:chgData name="אלכס גורבצ'וב" userId="8459a7c7-b354-45d8-a56f-77640536e27f" providerId="ADAL" clId="{F0A3AF86-78F6-47DC-B46F-9AFAEFD10369}" dt="2022-09-08T13:31:57.310" v="514" actId="20577"/>
        <pc:sldMkLst>
          <pc:docMk/>
          <pc:sldMk cId="301807669" sldId="503"/>
        </pc:sldMkLst>
        <pc:spChg chg="mod">
          <ac:chgData name="אלכס גורבצ'וב" userId="8459a7c7-b354-45d8-a56f-77640536e27f" providerId="ADAL" clId="{F0A3AF86-78F6-47DC-B46F-9AFAEFD10369}" dt="2022-09-08T13:31:57.310" v="514" actId="20577"/>
          <ac:spMkLst>
            <pc:docMk/>
            <pc:sldMk cId="301807669" sldId="503"/>
            <ac:spMk id="9" creationId="{0AD16726-3C21-C04F-83A6-F10CC5F0A22E}"/>
          </ac:spMkLst>
        </pc:spChg>
        <pc:picChg chg="mod">
          <ac:chgData name="אלכס גורבצ'וב" userId="8459a7c7-b354-45d8-a56f-77640536e27f" providerId="ADAL" clId="{F0A3AF86-78F6-47DC-B46F-9AFAEFD10369}" dt="2022-09-08T13:23:43.198" v="454" actId="14826"/>
          <ac:picMkLst>
            <pc:docMk/>
            <pc:sldMk cId="301807669" sldId="503"/>
            <ac:picMk id="1026" creationId="{55DB808B-9941-A7A1-8099-A8F3F100EE1F}"/>
          </ac:picMkLst>
        </pc:picChg>
      </pc:sldChg>
      <pc:sldChg chg="modSp add del mod">
        <pc:chgData name="אלכס גורבצ'וב" userId="8459a7c7-b354-45d8-a56f-77640536e27f" providerId="ADAL" clId="{F0A3AF86-78F6-47DC-B46F-9AFAEFD10369}" dt="2022-09-08T13:29:24.057" v="478" actId="2696"/>
        <pc:sldMkLst>
          <pc:docMk/>
          <pc:sldMk cId="2593347419" sldId="504"/>
        </pc:sldMkLst>
        <pc:spChg chg="mod">
          <ac:chgData name="אלכס גורבצ'וב" userId="8459a7c7-b354-45d8-a56f-77640536e27f" providerId="ADAL" clId="{F0A3AF86-78F6-47DC-B46F-9AFAEFD10369}" dt="2022-09-08T13:29:01.348" v="477" actId="20577"/>
          <ac:spMkLst>
            <pc:docMk/>
            <pc:sldMk cId="2593347419" sldId="504"/>
            <ac:spMk id="9" creationId="{0AD16726-3C21-C04F-83A6-F10CC5F0A22E}"/>
          </ac:spMkLst>
        </pc:spChg>
      </pc:sldChg>
      <pc:sldChg chg="modSp add mod">
        <pc:chgData name="אלכס גורבצ'וב" userId="8459a7c7-b354-45d8-a56f-77640536e27f" providerId="ADAL" clId="{F0A3AF86-78F6-47DC-B46F-9AFAEFD10369}" dt="2022-09-08T13:37:17.888" v="581" actId="20577"/>
        <pc:sldMkLst>
          <pc:docMk/>
          <pc:sldMk cId="3845557951" sldId="504"/>
        </pc:sldMkLst>
        <pc:spChg chg="mod">
          <ac:chgData name="אלכס גורבצ'וב" userId="8459a7c7-b354-45d8-a56f-77640536e27f" providerId="ADAL" clId="{F0A3AF86-78F6-47DC-B46F-9AFAEFD10369}" dt="2022-09-08T13:37:17.888" v="581" actId="20577"/>
          <ac:spMkLst>
            <pc:docMk/>
            <pc:sldMk cId="3845557951" sldId="504"/>
            <ac:spMk id="9" creationId="{0AD16726-3C21-C04F-83A6-F10CC5F0A22E}"/>
          </ac:spMkLst>
        </pc:spChg>
      </pc:sldChg>
      <pc:sldChg chg="addSp delSp modSp add mod">
        <pc:chgData name="אלכס גורבצ'וב" userId="8459a7c7-b354-45d8-a56f-77640536e27f" providerId="ADAL" clId="{F0A3AF86-78F6-47DC-B46F-9AFAEFD10369}" dt="2022-09-08T13:40:10.950" v="598" actId="14100"/>
        <pc:sldMkLst>
          <pc:docMk/>
          <pc:sldMk cId="3225374401" sldId="505"/>
        </pc:sldMkLst>
        <pc:spChg chg="add del">
          <ac:chgData name="אלכס גורבצ'וב" userId="8459a7c7-b354-45d8-a56f-77640536e27f" providerId="ADAL" clId="{F0A3AF86-78F6-47DC-B46F-9AFAEFD10369}" dt="2022-09-08T13:39:35.892" v="591"/>
          <ac:spMkLst>
            <pc:docMk/>
            <pc:sldMk cId="3225374401" sldId="505"/>
            <ac:spMk id="2" creationId="{46D3C5C9-FCC9-F77F-9FF2-CFBFDD30C6F4}"/>
          </ac:spMkLst>
        </pc:spChg>
        <pc:spChg chg="mod">
          <ac:chgData name="אלכס גורבצ'וב" userId="8459a7c7-b354-45d8-a56f-77640536e27f" providerId="ADAL" clId="{F0A3AF86-78F6-47DC-B46F-9AFAEFD10369}" dt="2022-09-08T13:38:22.817" v="589" actId="113"/>
          <ac:spMkLst>
            <pc:docMk/>
            <pc:sldMk cId="3225374401" sldId="505"/>
            <ac:spMk id="9" creationId="{0AD16726-3C21-C04F-83A6-F10CC5F0A22E}"/>
          </ac:spMkLst>
        </pc:spChg>
        <pc:picChg chg="add mod">
          <ac:chgData name="אלכס גורבצ'וב" userId="8459a7c7-b354-45d8-a56f-77640536e27f" providerId="ADAL" clId="{F0A3AF86-78F6-47DC-B46F-9AFAEFD10369}" dt="2022-09-08T13:40:10.950" v="598" actId="14100"/>
          <ac:picMkLst>
            <pc:docMk/>
            <pc:sldMk cId="3225374401" sldId="505"/>
            <ac:picMk id="5" creationId="{ADE0CF22-25F8-E282-0CDE-0AD46585C882}"/>
          </ac:picMkLst>
        </pc:picChg>
      </pc:sldChg>
      <pc:sldChg chg="modSp add mod">
        <pc:chgData name="אלכס גורבצ'וב" userId="8459a7c7-b354-45d8-a56f-77640536e27f" providerId="ADAL" clId="{F0A3AF86-78F6-47DC-B46F-9AFAEFD10369}" dt="2022-09-08T13:46:53.460" v="683" actId="113"/>
        <pc:sldMkLst>
          <pc:docMk/>
          <pc:sldMk cId="2633005828" sldId="506"/>
        </pc:sldMkLst>
        <pc:spChg chg="mod">
          <ac:chgData name="אלכס גורבצ'וב" userId="8459a7c7-b354-45d8-a56f-77640536e27f" providerId="ADAL" clId="{F0A3AF86-78F6-47DC-B46F-9AFAEFD10369}" dt="2022-09-08T13:46:53.460" v="683" actId="113"/>
          <ac:spMkLst>
            <pc:docMk/>
            <pc:sldMk cId="2633005828" sldId="506"/>
            <ac:spMk id="9" creationId="{0AD16726-3C21-C04F-83A6-F10CC5F0A22E}"/>
          </ac:spMkLst>
        </pc:spChg>
      </pc:sldChg>
      <pc:sldChg chg="modSp add mod">
        <pc:chgData name="אלכס גורבצ'וב" userId="8459a7c7-b354-45d8-a56f-77640536e27f" providerId="ADAL" clId="{F0A3AF86-78F6-47DC-B46F-9AFAEFD10369}" dt="2022-09-08T14:19:33.025" v="1082" actId="115"/>
        <pc:sldMkLst>
          <pc:docMk/>
          <pc:sldMk cId="2230233800" sldId="507"/>
        </pc:sldMkLst>
        <pc:spChg chg="mod">
          <ac:chgData name="אלכס גורבצ'וב" userId="8459a7c7-b354-45d8-a56f-77640536e27f" providerId="ADAL" clId="{F0A3AF86-78F6-47DC-B46F-9AFAEFD10369}" dt="2022-09-08T14:19:33.025" v="1082" actId="115"/>
          <ac:spMkLst>
            <pc:docMk/>
            <pc:sldMk cId="2230233800" sldId="507"/>
            <ac:spMk id="9" creationId="{0AD16726-3C21-C04F-83A6-F10CC5F0A22E}"/>
          </ac:spMkLst>
        </pc:spChg>
      </pc:sldChg>
      <pc:sldChg chg="modSp add mod">
        <pc:chgData name="אלכס גורבצ'וב" userId="8459a7c7-b354-45d8-a56f-77640536e27f" providerId="ADAL" clId="{F0A3AF86-78F6-47DC-B46F-9AFAEFD10369}" dt="2022-09-08T14:24:54.861" v="1117" actId="403"/>
        <pc:sldMkLst>
          <pc:docMk/>
          <pc:sldMk cId="2762061807" sldId="508"/>
        </pc:sldMkLst>
        <pc:spChg chg="mod">
          <ac:chgData name="אלכס גורבצ'וב" userId="8459a7c7-b354-45d8-a56f-77640536e27f" providerId="ADAL" clId="{F0A3AF86-78F6-47DC-B46F-9AFAEFD10369}" dt="2022-09-08T14:24:54.861" v="1117" actId="403"/>
          <ac:spMkLst>
            <pc:docMk/>
            <pc:sldMk cId="2762061807" sldId="508"/>
            <ac:spMk id="9" creationId="{0AD16726-3C21-C04F-83A6-F10CC5F0A22E}"/>
          </ac:spMkLst>
        </pc:spChg>
      </pc:sldChg>
      <pc:sldChg chg="modSp add mod">
        <pc:chgData name="אלכס גורבצ'וב" userId="8459a7c7-b354-45d8-a56f-77640536e27f" providerId="ADAL" clId="{F0A3AF86-78F6-47DC-B46F-9AFAEFD10369}" dt="2022-09-08T14:19:13.372" v="1080" actId="115"/>
        <pc:sldMkLst>
          <pc:docMk/>
          <pc:sldMk cId="2543277166" sldId="509"/>
        </pc:sldMkLst>
        <pc:spChg chg="mod">
          <ac:chgData name="אלכס גורבצ'וב" userId="8459a7c7-b354-45d8-a56f-77640536e27f" providerId="ADAL" clId="{F0A3AF86-78F6-47DC-B46F-9AFAEFD10369}" dt="2022-09-08T14:19:13.372" v="1080" actId="115"/>
          <ac:spMkLst>
            <pc:docMk/>
            <pc:sldMk cId="2543277166" sldId="509"/>
            <ac:spMk id="9" creationId="{0AD16726-3C21-C04F-83A6-F10CC5F0A22E}"/>
          </ac:spMkLst>
        </pc:spChg>
      </pc:sldChg>
      <pc:sldChg chg="modSp add mod">
        <pc:chgData name="אלכס גורבצ'וב" userId="8459a7c7-b354-45d8-a56f-77640536e27f" providerId="ADAL" clId="{F0A3AF86-78F6-47DC-B46F-9AFAEFD10369}" dt="2022-09-12T10:47:04.805" v="1200" actId="404"/>
        <pc:sldMkLst>
          <pc:docMk/>
          <pc:sldMk cId="3852715868" sldId="510"/>
        </pc:sldMkLst>
        <pc:spChg chg="mod">
          <ac:chgData name="אלכס גורבצ'וב" userId="8459a7c7-b354-45d8-a56f-77640536e27f" providerId="ADAL" clId="{F0A3AF86-78F6-47DC-B46F-9AFAEFD10369}" dt="2022-09-12T10:47:04.805" v="1200" actId="404"/>
          <ac:spMkLst>
            <pc:docMk/>
            <pc:sldMk cId="3852715868" sldId="510"/>
            <ac:spMk id="9" creationId="{0AD16726-3C21-C04F-83A6-F10CC5F0A22E}"/>
          </ac:spMkLst>
        </pc:spChg>
      </pc:sldChg>
      <pc:sldChg chg="modSp add del mod">
        <pc:chgData name="אלכס גורבצ'וב" userId="8459a7c7-b354-45d8-a56f-77640536e27f" providerId="ADAL" clId="{F0A3AF86-78F6-47DC-B46F-9AFAEFD10369}" dt="2022-09-12T12:32:18.386" v="1936" actId="47"/>
        <pc:sldMkLst>
          <pc:docMk/>
          <pc:sldMk cId="2307057440" sldId="511"/>
        </pc:sldMkLst>
        <pc:spChg chg="mod">
          <ac:chgData name="אלכס גורבצ'וב" userId="8459a7c7-b354-45d8-a56f-77640536e27f" providerId="ADAL" clId="{F0A3AF86-78F6-47DC-B46F-9AFAEFD10369}" dt="2022-09-12T10:54:00.295" v="1242" actId="20577"/>
          <ac:spMkLst>
            <pc:docMk/>
            <pc:sldMk cId="2307057440" sldId="511"/>
            <ac:spMk id="9" creationId="{0AD16726-3C21-C04F-83A6-F10CC5F0A22E}"/>
          </ac:spMkLst>
        </pc:spChg>
        <pc:picChg chg="mod">
          <ac:chgData name="אלכס גורבצ'וב" userId="8459a7c7-b354-45d8-a56f-77640536e27f" providerId="ADAL" clId="{F0A3AF86-78F6-47DC-B46F-9AFAEFD10369}" dt="2022-09-12T10:57:25.490" v="1274" actId="14826"/>
          <ac:picMkLst>
            <pc:docMk/>
            <pc:sldMk cId="2307057440" sldId="511"/>
            <ac:picMk id="1026" creationId="{55DB808B-9941-A7A1-8099-A8F3F100EE1F}"/>
          </ac:picMkLst>
        </pc:picChg>
      </pc:sldChg>
      <pc:sldChg chg="modSp add del mod ord">
        <pc:chgData name="אלכס גורבצ'וב" userId="8459a7c7-b354-45d8-a56f-77640536e27f" providerId="ADAL" clId="{F0A3AF86-78F6-47DC-B46F-9AFAEFD10369}" dt="2022-09-12T12:32:18.386" v="1936" actId="47"/>
        <pc:sldMkLst>
          <pc:docMk/>
          <pc:sldMk cId="3308785809" sldId="512"/>
        </pc:sldMkLst>
        <pc:spChg chg="mod">
          <ac:chgData name="אלכס גורבצ'וב" userId="8459a7c7-b354-45d8-a56f-77640536e27f" providerId="ADAL" clId="{F0A3AF86-78F6-47DC-B46F-9AFAEFD10369}" dt="2022-09-12T11:23:53.877" v="1567" actId="27636"/>
          <ac:spMkLst>
            <pc:docMk/>
            <pc:sldMk cId="3308785809" sldId="512"/>
            <ac:spMk id="9" creationId="{0AD16726-3C21-C04F-83A6-F10CC5F0A22E}"/>
          </ac:spMkLst>
        </pc:spChg>
        <pc:picChg chg="mod">
          <ac:chgData name="אלכס גורבצ'וב" userId="8459a7c7-b354-45d8-a56f-77640536e27f" providerId="ADAL" clId="{F0A3AF86-78F6-47DC-B46F-9AFAEFD10369}" dt="2022-09-12T11:21:58.871" v="1533" actId="14826"/>
          <ac:picMkLst>
            <pc:docMk/>
            <pc:sldMk cId="3308785809" sldId="512"/>
            <ac:picMk id="1026" creationId="{55DB808B-9941-A7A1-8099-A8F3F100EE1F}"/>
          </ac:picMkLst>
        </pc:picChg>
      </pc:sldChg>
      <pc:sldChg chg="addSp modSp add del mod">
        <pc:chgData name="אלכס גורבצ'וב" userId="8459a7c7-b354-45d8-a56f-77640536e27f" providerId="ADAL" clId="{F0A3AF86-78F6-47DC-B46F-9AFAEFD10369}" dt="2022-09-12T12:32:18.386" v="1936" actId="47"/>
        <pc:sldMkLst>
          <pc:docMk/>
          <pc:sldMk cId="1726293804" sldId="513"/>
        </pc:sldMkLst>
        <pc:spChg chg="mod">
          <ac:chgData name="אלכס גורבצ'וב" userId="8459a7c7-b354-45d8-a56f-77640536e27f" providerId="ADAL" clId="{F0A3AF86-78F6-47DC-B46F-9AFAEFD10369}" dt="2022-09-12T10:57:52.032" v="1279" actId="20577"/>
          <ac:spMkLst>
            <pc:docMk/>
            <pc:sldMk cId="1726293804" sldId="513"/>
            <ac:spMk id="9" creationId="{0AD16726-3C21-C04F-83A6-F10CC5F0A22E}"/>
          </ac:spMkLst>
        </pc:spChg>
        <pc:graphicFrameChg chg="add mod modGraphic">
          <ac:chgData name="אלכס גורבצ'וב" userId="8459a7c7-b354-45d8-a56f-77640536e27f" providerId="ADAL" clId="{F0A3AF86-78F6-47DC-B46F-9AFAEFD10369}" dt="2022-09-12T11:05:02.778" v="1331" actId="1076"/>
          <ac:graphicFrameMkLst>
            <pc:docMk/>
            <pc:sldMk cId="1726293804" sldId="513"/>
            <ac:graphicFrameMk id="4" creationId="{5CF3A647-06D0-973F-786E-1089ADEE9885}"/>
          </ac:graphicFrameMkLst>
        </pc:graphicFrameChg>
        <pc:picChg chg="mod">
          <ac:chgData name="אלכס גורבצ'וב" userId="8459a7c7-b354-45d8-a56f-77640536e27f" providerId="ADAL" clId="{F0A3AF86-78F6-47DC-B46F-9AFAEFD10369}" dt="2022-09-12T10:58:00.515" v="1280" actId="14826"/>
          <ac:picMkLst>
            <pc:docMk/>
            <pc:sldMk cId="1726293804" sldId="513"/>
            <ac:picMk id="1026" creationId="{55DB808B-9941-A7A1-8099-A8F3F100EE1F}"/>
          </ac:picMkLst>
        </pc:picChg>
      </pc:sldChg>
      <pc:sldChg chg="modSp add del mod">
        <pc:chgData name="אלכס גורבצ'וב" userId="8459a7c7-b354-45d8-a56f-77640536e27f" providerId="ADAL" clId="{F0A3AF86-78F6-47DC-B46F-9AFAEFD10369}" dt="2022-09-12T12:32:18.386" v="1936" actId="47"/>
        <pc:sldMkLst>
          <pc:docMk/>
          <pc:sldMk cId="732357657" sldId="514"/>
        </pc:sldMkLst>
        <pc:spChg chg="mod">
          <ac:chgData name="אלכס גורבצ'וב" userId="8459a7c7-b354-45d8-a56f-77640536e27f" providerId="ADAL" clId="{F0A3AF86-78F6-47DC-B46F-9AFAEFD10369}" dt="2022-09-12T11:10:09.062" v="1398" actId="20577"/>
          <ac:spMkLst>
            <pc:docMk/>
            <pc:sldMk cId="732357657" sldId="514"/>
            <ac:spMk id="9" creationId="{0AD16726-3C21-C04F-83A6-F10CC5F0A22E}"/>
          </ac:spMkLst>
        </pc:spChg>
      </pc:sldChg>
      <pc:sldChg chg="addSp modSp add del mod">
        <pc:chgData name="אלכס גורבצ'וב" userId="8459a7c7-b354-45d8-a56f-77640536e27f" providerId="ADAL" clId="{F0A3AF86-78F6-47DC-B46F-9AFAEFD10369}" dt="2022-09-12T12:32:18.386" v="1936" actId="47"/>
        <pc:sldMkLst>
          <pc:docMk/>
          <pc:sldMk cId="3970322622" sldId="515"/>
        </pc:sldMkLst>
        <pc:spChg chg="mod">
          <ac:chgData name="אלכס גורבצ'וב" userId="8459a7c7-b354-45d8-a56f-77640536e27f" providerId="ADAL" clId="{F0A3AF86-78F6-47DC-B46F-9AFAEFD10369}" dt="2022-09-12T11:16:09.279" v="1482" actId="20577"/>
          <ac:spMkLst>
            <pc:docMk/>
            <pc:sldMk cId="3970322622" sldId="515"/>
            <ac:spMk id="9" creationId="{0AD16726-3C21-C04F-83A6-F10CC5F0A22E}"/>
          </ac:spMkLst>
        </pc:spChg>
        <pc:picChg chg="add mod">
          <ac:chgData name="אלכס גורבצ'וב" userId="8459a7c7-b354-45d8-a56f-77640536e27f" providerId="ADAL" clId="{F0A3AF86-78F6-47DC-B46F-9AFAEFD10369}" dt="2022-09-12T11:16:15.538" v="1483" actId="1076"/>
          <ac:picMkLst>
            <pc:docMk/>
            <pc:sldMk cId="3970322622" sldId="515"/>
            <ac:picMk id="4" creationId="{7B29FAAF-4FB5-0579-735E-36F1043EBB24}"/>
          </ac:picMkLst>
        </pc:picChg>
      </pc:sldChg>
      <pc:sldChg chg="modSp add del mod ord">
        <pc:chgData name="אלכס גורבצ'וב" userId="8459a7c7-b354-45d8-a56f-77640536e27f" providerId="ADAL" clId="{F0A3AF86-78F6-47DC-B46F-9AFAEFD10369}" dt="2022-09-12T12:32:18.386" v="1936" actId="47"/>
        <pc:sldMkLst>
          <pc:docMk/>
          <pc:sldMk cId="2324601649" sldId="516"/>
        </pc:sldMkLst>
        <pc:spChg chg="mod">
          <ac:chgData name="אלכס גורבצ'וב" userId="8459a7c7-b354-45d8-a56f-77640536e27f" providerId="ADAL" clId="{F0A3AF86-78F6-47DC-B46F-9AFAEFD10369}" dt="2022-09-12T11:18:48.979" v="1530" actId="20577"/>
          <ac:spMkLst>
            <pc:docMk/>
            <pc:sldMk cId="2324601649" sldId="516"/>
            <ac:spMk id="9" creationId="{0AD16726-3C21-C04F-83A6-F10CC5F0A22E}"/>
          </ac:spMkLst>
        </pc:spChg>
      </pc:sldChg>
      <pc:sldChg chg="modSp add del mod">
        <pc:chgData name="אלכס גורבצ'וב" userId="8459a7c7-b354-45d8-a56f-77640536e27f" providerId="ADAL" clId="{F0A3AF86-78F6-47DC-B46F-9AFAEFD10369}" dt="2022-09-12T12:32:18.386" v="1936" actId="47"/>
        <pc:sldMkLst>
          <pc:docMk/>
          <pc:sldMk cId="989284697" sldId="517"/>
        </pc:sldMkLst>
        <pc:spChg chg="mod">
          <ac:chgData name="אלכס גורבצ'וב" userId="8459a7c7-b354-45d8-a56f-77640536e27f" providerId="ADAL" clId="{F0A3AF86-78F6-47DC-B46F-9AFAEFD10369}" dt="2022-09-12T11:40:38.234" v="1654" actId="6549"/>
          <ac:spMkLst>
            <pc:docMk/>
            <pc:sldMk cId="989284697" sldId="517"/>
            <ac:spMk id="9" creationId="{0AD16726-3C21-C04F-83A6-F10CC5F0A22E}"/>
          </ac:spMkLst>
        </pc:spChg>
      </pc:sldChg>
      <pc:sldChg chg="modSp add del mod">
        <pc:chgData name="אלכס גורבצ'וב" userId="8459a7c7-b354-45d8-a56f-77640536e27f" providerId="ADAL" clId="{F0A3AF86-78F6-47DC-B46F-9AFAEFD10369}" dt="2022-09-12T12:32:18.386" v="1936" actId="47"/>
        <pc:sldMkLst>
          <pc:docMk/>
          <pc:sldMk cId="4145038825" sldId="518"/>
        </pc:sldMkLst>
        <pc:spChg chg="mod">
          <ac:chgData name="אלכס גורבצ'וב" userId="8459a7c7-b354-45d8-a56f-77640536e27f" providerId="ADAL" clId="{F0A3AF86-78F6-47DC-B46F-9AFAEFD10369}" dt="2022-09-12T11:44:29.897" v="1722" actId="404"/>
          <ac:spMkLst>
            <pc:docMk/>
            <pc:sldMk cId="4145038825" sldId="518"/>
            <ac:spMk id="9" creationId="{0AD16726-3C21-C04F-83A6-F10CC5F0A22E}"/>
          </ac:spMkLst>
        </pc:spChg>
      </pc:sldChg>
      <pc:sldChg chg="modSp add del mod">
        <pc:chgData name="אלכס גורבצ'וב" userId="8459a7c7-b354-45d8-a56f-77640536e27f" providerId="ADAL" clId="{F0A3AF86-78F6-47DC-B46F-9AFAEFD10369}" dt="2022-09-12T12:32:18.386" v="1936" actId="47"/>
        <pc:sldMkLst>
          <pc:docMk/>
          <pc:sldMk cId="736805441" sldId="519"/>
        </pc:sldMkLst>
        <pc:spChg chg="mod">
          <ac:chgData name="אלכס גורבצ'וב" userId="8459a7c7-b354-45d8-a56f-77640536e27f" providerId="ADAL" clId="{F0A3AF86-78F6-47DC-B46F-9AFAEFD10369}" dt="2022-09-12T11:58:08.201" v="1851" actId="6549"/>
          <ac:spMkLst>
            <pc:docMk/>
            <pc:sldMk cId="736805441" sldId="519"/>
            <ac:spMk id="9" creationId="{0AD16726-3C21-C04F-83A6-F10CC5F0A22E}"/>
          </ac:spMkLst>
        </pc:spChg>
      </pc:sldChg>
      <pc:sldChg chg="modSp add del mod">
        <pc:chgData name="אלכס גורבצ'וב" userId="8459a7c7-b354-45d8-a56f-77640536e27f" providerId="ADAL" clId="{F0A3AF86-78F6-47DC-B46F-9AFAEFD10369}" dt="2022-09-12T12:32:18.386" v="1936" actId="47"/>
        <pc:sldMkLst>
          <pc:docMk/>
          <pc:sldMk cId="136476775" sldId="520"/>
        </pc:sldMkLst>
        <pc:spChg chg="mod">
          <ac:chgData name="אלכס גורבצ'וב" userId="8459a7c7-b354-45d8-a56f-77640536e27f" providerId="ADAL" clId="{F0A3AF86-78F6-47DC-B46F-9AFAEFD10369}" dt="2022-09-12T12:30:28.686" v="1935" actId="113"/>
          <ac:spMkLst>
            <pc:docMk/>
            <pc:sldMk cId="136476775" sldId="520"/>
            <ac:spMk id="9" creationId="{0AD16726-3C21-C04F-83A6-F10CC5F0A22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9/12/2022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9/12/2022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לא תפקודיות</a:t>
            </a:r>
          </a:p>
          <a:p>
            <a:pPr algn="r" rtl="1">
              <a:lnSpc>
                <a:spcPct val="150000"/>
              </a:lnSpc>
            </a:pPr>
            <a:r>
              <a:rPr lang="he-IL" sz="1200" b="1" dirty="0">
                <a:latin typeface="Arial" panose="020B0604020202020204" pitchFamily="34" charset="0"/>
                <a:cs typeface="Arial" panose="020B0604020202020204" pitchFamily="34" charset="0"/>
              </a:rPr>
              <a:t>סוגי הבדיקות על פי 25010</a:t>
            </a:r>
            <a:r>
              <a:rPr lang="en-US" sz="1200" b="1" dirty="0">
                <a:latin typeface="Arial" panose="020B0604020202020204" pitchFamily="34" charset="0"/>
                <a:cs typeface="Arial" panose="020B0604020202020204" pitchFamily="34" charset="0"/>
              </a:rPr>
              <a:t>ISO </a:t>
            </a:r>
            <a:endParaRPr lang="he-IL" sz="1200" b="1"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iagram&#10;&#10;Description automatically generated">
            <a:extLst>
              <a:ext uri="{FF2B5EF4-FFF2-40B4-BE49-F238E27FC236}">
                <a16:creationId xmlns:a16="http://schemas.microsoft.com/office/drawing/2014/main" id="{ADE0CF22-25F8-E282-0CDE-0AD46585C882}"/>
              </a:ext>
            </a:extLst>
          </p:cNvPr>
          <p:cNvPicPr>
            <a:picLocks noChangeAspect="1"/>
          </p:cNvPicPr>
          <p:nvPr/>
        </p:nvPicPr>
        <p:blipFill>
          <a:blip r:embed="rId5"/>
          <a:stretch>
            <a:fillRect/>
          </a:stretch>
        </p:blipFill>
        <p:spPr>
          <a:xfrm>
            <a:off x="4324172" y="3190474"/>
            <a:ext cx="7709954" cy="2439973"/>
          </a:xfrm>
          <a:prstGeom prst="rect">
            <a:avLst/>
          </a:prstGeom>
        </p:spPr>
      </p:pic>
    </p:spTree>
    <p:extLst>
      <p:ext uri="{BB962C8B-B14F-4D97-AF65-F5344CB8AC3E}">
        <p14:creationId xmlns:p14="http://schemas.microsoft.com/office/powerpoint/2010/main" val="3225374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לא תפקודיות</a:t>
            </a:r>
          </a:p>
          <a:p>
            <a:pPr algn="r" rtl="1">
              <a:lnSpc>
                <a:spcPct val="150000"/>
              </a:lnSpc>
            </a:pPr>
            <a:r>
              <a:rPr lang="he-IL" sz="1200" dirty="0">
                <a:latin typeface="Arial" panose="020B0604020202020204" pitchFamily="34" charset="0"/>
                <a:cs typeface="Arial" panose="020B0604020202020204" pitchFamily="34" charset="0"/>
              </a:rPr>
              <a:t>דוגמאות לסוגי בדיקות לא פונקציונליות</a:t>
            </a:r>
            <a:r>
              <a:rPr lang="en-US" sz="1200"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ביצועים (</a:t>
            </a:r>
            <a:r>
              <a:rPr lang="en-US" sz="1200" b="1" dirty="0">
                <a:latin typeface="Arial" panose="020B0604020202020204" pitchFamily="34" charset="0"/>
                <a:cs typeface="Arial" panose="020B0604020202020204" pitchFamily="34" charset="0"/>
              </a:rPr>
              <a:t>performance</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בדיקת ביצועי המערכת מול דרישות הביצועים</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עומסים צפויים (</a:t>
            </a:r>
            <a:r>
              <a:rPr lang="en-US" sz="1200" b="1" dirty="0">
                <a:latin typeface="Arial" panose="020B0604020202020204" pitchFamily="34" charset="0"/>
                <a:cs typeface="Arial" panose="020B0604020202020204" pitchFamily="34" charset="0"/>
              </a:rPr>
              <a:t>load</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בדיקות ביצועים תחת העמסה הדרגתית וצפויה (הוספת משתמשים ו/או פעולות) ע"מ להגדיר את העומס שהמערכת או הרכיב יכולים לשאת, מול הדרישות</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עומסים לא צפויים (</a:t>
            </a:r>
            <a:r>
              <a:rPr lang="en-US" sz="1200" b="1" dirty="0">
                <a:latin typeface="Arial" panose="020B0604020202020204" pitchFamily="34" charset="0"/>
                <a:cs typeface="Arial" panose="020B0604020202020204" pitchFamily="34" charset="0"/>
              </a:rPr>
              <a:t>stress</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בדיקות ביצועים תחת העמסה מעל לעומס הצפוי במטרה למצוא את גבולות המערכת</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נפח (</a:t>
            </a:r>
            <a:r>
              <a:rPr lang="en-US" sz="1200" b="1" dirty="0">
                <a:latin typeface="Arial" panose="020B0604020202020204" pitchFamily="34" charset="0"/>
                <a:cs typeface="Arial" panose="020B0604020202020204" pitchFamily="34" charset="0"/>
              </a:rPr>
              <a:t>volume</a:t>
            </a:r>
            <a:r>
              <a:rPr lang="he-IL" sz="1200" b="1" dirty="0">
                <a:latin typeface="Arial" panose="020B0604020202020204" pitchFamily="34" charset="0"/>
              </a:rPr>
              <a:t>)</a:t>
            </a:r>
            <a:r>
              <a:rPr lang="he-IL" sz="1200" dirty="0">
                <a:latin typeface="Arial" panose="020B0604020202020204" pitchFamily="34" charset="0"/>
              </a:rPr>
              <a:t> - בדיקת ביצועי המערכת עם נפחי נתונים גדולים</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005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לא תפקודיות</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שימושיות (</a:t>
            </a:r>
            <a:r>
              <a:rPr lang="en-US" sz="1200" b="1" dirty="0">
                <a:latin typeface="Arial" panose="020B0604020202020204" pitchFamily="34" charset="0"/>
                <a:cs typeface="Arial" panose="020B0604020202020204" pitchFamily="34" charset="0"/>
              </a:rPr>
              <a:t>usability</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בדיקות שמטרתן לאבחן האם המערכת קלה ללימוד, נוחה לשימוש, והאם עיצוב המערכת היא לשביעות רצונו של המשתמש</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תחזוקתיות (</a:t>
            </a:r>
            <a:r>
              <a:rPr lang="en-US" sz="1200" b="1" dirty="0">
                <a:latin typeface="Arial" panose="020B0604020202020204" pitchFamily="34" charset="0"/>
                <a:cs typeface="Arial" panose="020B0604020202020204" pitchFamily="34" charset="0"/>
              </a:rPr>
              <a:t>maintainability</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בדיקות שמטרתן לבדוק את היכולת לתחזק את המערכת ואת קלות התחזוקה (עד כמה קל ליישם שינויים)</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אמינות (</a:t>
            </a:r>
            <a:r>
              <a:rPr lang="en-US" sz="1200" b="1" dirty="0">
                <a:latin typeface="Arial" panose="020B0604020202020204" pitchFamily="34" charset="0"/>
                <a:cs typeface="Arial" panose="020B0604020202020204" pitchFamily="34" charset="0"/>
              </a:rPr>
              <a:t>reliability</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בדיקות שמטרתן לבדוק את רמת האמינות (התאוששות מכשלים, עבודה לפרק זמן ממושך) של המערכת</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בגרות המערכת (</a:t>
            </a:r>
            <a:r>
              <a:rPr lang="en-US" sz="1200" b="1" dirty="0">
                <a:latin typeface="Arial" panose="020B0604020202020204" pitchFamily="34" charset="0"/>
                <a:cs typeface="Arial" panose="020B0604020202020204" pitchFamily="34" charset="0"/>
              </a:rPr>
              <a:t>maturity</a:t>
            </a:r>
            <a:r>
              <a:rPr lang="he-IL" sz="1200" b="1" dirty="0">
                <a:latin typeface="Arial" panose="020B0604020202020204" pitchFamily="34" charset="0"/>
              </a:rPr>
              <a:t>)</a:t>
            </a:r>
            <a:r>
              <a:rPr lang="he-IL" sz="1200" dirty="0">
                <a:latin typeface="Arial" panose="020B0604020202020204" pitchFamily="34" charset="0"/>
              </a:rPr>
              <a:t> - בדיקת המבוצעת על בסיס מודל בגרות בבדיקת תוכנה שהוא למעשה מהווה מסגרת להערכת הבגרות של תהליכי בדיקת תוכנה. מטרת השימוש בבדיקת הבגרות היא זיהוי בשלות ומתן יעדים לשיפור תהליך בדיקת התוכנה להשגת התקדמות.</a:t>
            </a:r>
            <a:br>
              <a:rPr lang="en-US" sz="1200" dirty="0">
                <a:latin typeface="Arial" panose="020B0604020202020204" pitchFamily="34" charset="0"/>
              </a:rPr>
            </a:br>
            <a:r>
              <a:rPr lang="he-IL" sz="1200" u="sng" dirty="0">
                <a:latin typeface="Arial" panose="020B0604020202020204" pitchFamily="34" charset="0"/>
              </a:rPr>
              <a:t>דוגמאות:</a:t>
            </a:r>
            <a:r>
              <a:rPr lang="he-IL" sz="1200" dirty="0">
                <a:latin typeface="Arial" panose="020B0604020202020204" pitchFamily="34" charset="0"/>
              </a:rPr>
              <a:t> מספר תקלות קריטיות, היחס בין קצב גילוי תקלות חדשות לעומת קצב סגירת תקלות קיימות</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233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300" b="1" dirty="0">
                <a:latin typeface="Arial" panose="020B0604020202020204" pitchFamily="34" charset="0"/>
                <a:cs typeface="Arial" panose="020B0604020202020204" pitchFamily="34" charset="0"/>
              </a:rPr>
              <a:t>בדיקות לא תפקודיות</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מודל הבשלות לבדיקה (</a:t>
            </a:r>
            <a:r>
              <a:rPr lang="en-US" sz="1200" b="1" dirty="0">
                <a:latin typeface="Arial" panose="020B0604020202020204" pitchFamily="34" charset="0"/>
                <a:cs typeface="Arial" panose="020B0604020202020204" pitchFamily="34" charset="0"/>
              </a:rPr>
              <a:t>TMM</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מבוסס על מודל יכולת הבשלה (</a:t>
            </a:r>
            <a:r>
              <a:rPr lang="en-US" sz="1200" dirty="0">
                <a:latin typeface="Arial" panose="020B0604020202020204" pitchFamily="34" charset="0"/>
                <a:cs typeface="Arial" panose="020B0604020202020204" pitchFamily="34" charset="0"/>
              </a:rPr>
              <a:t>CMM</a:t>
            </a:r>
            <a:r>
              <a:rPr lang="he-IL" sz="1200" dirty="0">
                <a:latin typeface="Arial" panose="020B0604020202020204" pitchFamily="34" charset="0"/>
                <a:cs typeface="Arial" panose="020B0604020202020204" pitchFamily="34" charset="0"/>
              </a:rPr>
              <a:t>). זהו מודל מפורט לשיפור תהליך הבדיקה </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עמידות המערכת בפני תקלות (</a:t>
            </a:r>
            <a:r>
              <a:rPr lang="en-US" sz="1200" b="1" dirty="0">
                <a:latin typeface="Arial" panose="020B0604020202020204" pitchFamily="34" charset="0"/>
                <a:cs typeface="Arial" panose="020B0604020202020204" pitchFamily="34" charset="0"/>
              </a:rPr>
              <a:t>fault tolerance</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בדיקת יכולת המערכת להתנייד (לפלטפורמות, מערכות הפעלה, או חומרה שונה).</a:t>
            </a:r>
            <a:br>
              <a:rPr lang="en-US" sz="1200" dirty="0">
                <a:latin typeface="Arial" panose="020B0604020202020204" pitchFamily="34" charset="0"/>
                <a:cs typeface="Arial" panose="020B0604020202020204" pitchFamily="34" charset="0"/>
              </a:rPr>
            </a:br>
            <a:r>
              <a:rPr lang="he-IL" sz="1200" u="sng" dirty="0">
                <a:latin typeface="Arial" panose="020B0604020202020204" pitchFamily="34" charset="0"/>
                <a:cs typeface="Arial" panose="020B0604020202020204" pitchFamily="34" charset="0"/>
              </a:rPr>
              <a:t>דוגמאות:</a:t>
            </a:r>
            <a:r>
              <a:rPr lang="he-IL" sz="1200" dirty="0">
                <a:latin typeface="Arial" panose="020B0604020202020204" pitchFamily="34" charset="0"/>
                <a:cs typeface="Arial" panose="020B0604020202020204" pitchFamily="34" charset="0"/>
              </a:rPr>
              <a:t> כיצד תקלה בפונקציונאליות/ רכיב אחד משפיעים על שאר הפעילות של המערכת. כיצד מגיבה המערכת בזמן תקלה - איזו הודעת שגיאה מתקבלת. בודקים את התנהגות המערכת כאשר משתמש אחד נמצא "בתוך המערכת" (האם הוא יעוף? איזו הודעה יקבל?) ומשתמש נוסף מנסה להכניס למערכת (האם ייכנס דרך שרת גיבוי. אם לא איזו הודעה יקבל?)</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ניידות (</a:t>
            </a:r>
            <a:r>
              <a:rPr lang="en-US" sz="1200" b="1" dirty="0">
                <a:latin typeface="Arial" panose="020B0604020202020204" pitchFamily="34" charset="0"/>
                <a:cs typeface="Arial" panose="020B0604020202020204" pitchFamily="34" charset="0"/>
              </a:rPr>
              <a:t>portability</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בדיקות שמטרתן לבדוק את רמת האמינות (התאוששות מכשלים, עבודה לפרק זמן ממושך) של המערכת.</a:t>
            </a:r>
            <a:br>
              <a:rPr lang="en-US" sz="1200" dirty="0">
                <a:latin typeface="Arial" panose="020B0604020202020204" pitchFamily="34" charset="0"/>
                <a:cs typeface="Arial" panose="020B0604020202020204" pitchFamily="34" charset="0"/>
              </a:rPr>
            </a:br>
            <a:r>
              <a:rPr lang="he-IL" sz="1200" u="sng" dirty="0">
                <a:latin typeface="Arial" panose="020B0604020202020204" pitchFamily="34" charset="0"/>
                <a:cs typeface="Arial" panose="020B0604020202020204" pitchFamily="34" charset="0"/>
              </a:rPr>
              <a:t>דוגמאות:</a:t>
            </a:r>
            <a:r>
              <a:rPr lang="he-IL" sz="1200" dirty="0">
                <a:latin typeface="Arial" panose="020B0604020202020204" pitchFamily="34" charset="0"/>
                <a:cs typeface="Arial" panose="020B0604020202020204" pitchFamily="34" charset="0"/>
              </a:rPr>
              <a:t> היכולת להעביר את המערכת כך שתתפקד בסביבה שונה ללא שינויים בקוד. העברת תכנים בין מערכות באמצעות שימוש בלוח.</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אחסון (</a:t>
            </a:r>
            <a:r>
              <a:rPr lang="en-US" sz="1200" b="1" dirty="0">
                <a:latin typeface="Arial" panose="020B0604020202020204" pitchFamily="34" charset="0"/>
                <a:cs typeface="Arial" panose="020B0604020202020204" pitchFamily="34" charset="0"/>
              </a:rPr>
              <a:t>storage testing</a:t>
            </a:r>
            <a:r>
              <a:rPr lang="he-IL" sz="1200" b="1" dirty="0">
                <a:latin typeface="Arial" panose="020B0604020202020204" pitchFamily="34" charset="0"/>
              </a:rPr>
              <a:t>)</a:t>
            </a:r>
            <a:r>
              <a:rPr lang="he-IL" sz="1200" dirty="0">
                <a:latin typeface="Arial" panose="020B0604020202020204" pitchFamily="34" charset="0"/>
              </a:rPr>
              <a:t> - בדיקת שימוש הרכיב או המערכת בזיכרון המכונה</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061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300" b="1" dirty="0">
                <a:latin typeface="Arial" panose="020B0604020202020204" pitchFamily="34" charset="0"/>
                <a:cs typeface="Arial" panose="020B0604020202020204" pitchFamily="34" charset="0"/>
              </a:rPr>
              <a:t>בדיקות לא תפקודיות</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התקנה (</a:t>
            </a:r>
            <a:r>
              <a:rPr lang="en-US" sz="1200" b="1" dirty="0">
                <a:latin typeface="Arial" panose="020B0604020202020204" pitchFamily="34" charset="0"/>
                <a:cs typeface="Arial" panose="020B0604020202020204" pitchFamily="34" charset="0"/>
              </a:rPr>
              <a:t>install ability</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בדיקת תהליך ההתקנה של המערכת, כולל קובץ ההתקנה </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בדיקת תיעוד (</a:t>
            </a:r>
            <a:r>
              <a:rPr lang="en-US" sz="1200" b="1" dirty="0">
                <a:latin typeface="Arial" panose="020B0604020202020204" pitchFamily="34" charset="0"/>
                <a:cs typeface="Arial" panose="020B0604020202020204" pitchFamily="34" charset="0"/>
              </a:rPr>
              <a:t>documentation</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בדיקת המסמכים הנלווים של המערכת: מדריך למשתמש או/ו מפעיל, קבצי עזרה וכו'. הבדיקות יתמקדו במאפיינים כגון: דקדוק ואיות, שימושיות, דיוק פרטים טכניים</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התאוששות (</a:t>
            </a:r>
            <a:r>
              <a:rPr lang="en-US" sz="1200" b="1" dirty="0">
                <a:latin typeface="Arial" panose="020B0604020202020204" pitchFamily="34" charset="0"/>
                <a:cs typeface="Arial" panose="020B0604020202020204" pitchFamily="34" charset="0"/>
              </a:rPr>
              <a:t>recovery</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בדיקת התאוששות המערכת מכשלים. ישנם מצבים בהם המערכת מתוכננת להינעל/ליפול, כגון בעת זיהוי פריצת אבטחת מידע. בדיקות התאוששות יתמקדו בהתמודדות המערכת עם כשל (מתוכנן או לא מתוכנן) ואת תהליך ההתאוששות המתאים (סגירת המערכת, העלאת המערכת מחדש וכו').</a:t>
            </a:r>
            <a:br>
              <a:rPr lang="en-US" sz="1200" dirty="0">
                <a:latin typeface="Arial" panose="020B0604020202020204" pitchFamily="34" charset="0"/>
                <a:cs typeface="Arial" panose="020B0604020202020204" pitchFamily="34" charset="0"/>
              </a:rPr>
            </a:br>
            <a:r>
              <a:rPr lang="he-IL" sz="1200" u="sng" dirty="0">
                <a:latin typeface="Arial" panose="020B0604020202020204" pitchFamily="34" charset="0"/>
                <a:cs typeface="Arial" panose="020B0604020202020204" pitchFamily="34" charset="0"/>
              </a:rPr>
              <a:t>דוגמאות:</a:t>
            </a:r>
            <a:r>
              <a:rPr lang="he-IL" sz="1200" dirty="0">
                <a:latin typeface="Arial" panose="020B0604020202020204" pitchFamily="34" charset="0"/>
                <a:cs typeface="Arial" panose="020B0604020202020204" pitchFamily="34" charset="0"/>
              </a:rPr>
              <a:t> האם אבדו נתונים ומידע? יכולת המערכת להתאושש מתקלות ואירועים הן בחומרה והן בתוכנה. משך הזמן הנדרש להתאוששות אוטומטית או ידנית. שימוש בגיבויים</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אבטחה (</a:t>
            </a:r>
            <a:r>
              <a:rPr lang="en-US" sz="1200" b="1" dirty="0">
                <a:latin typeface="Arial" panose="020B0604020202020204" pitchFamily="34" charset="0"/>
                <a:cs typeface="Arial" panose="020B0604020202020204" pitchFamily="34" charset="0"/>
              </a:rPr>
              <a:t>Security testing</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בדיקות אבטחה מעריכות את יכולת המערכת להתמודד עם איומים חיצוניים זדוניים.</a:t>
            </a:r>
            <a:br>
              <a:rPr lang="en-US" sz="1200" dirty="0">
                <a:latin typeface="Arial" panose="020B0604020202020204" pitchFamily="34" charset="0"/>
                <a:cs typeface="Arial" panose="020B0604020202020204" pitchFamily="34" charset="0"/>
              </a:rPr>
            </a:br>
            <a:r>
              <a:rPr lang="he-IL" sz="1200" u="sng" dirty="0">
                <a:latin typeface="Arial" panose="020B0604020202020204" pitchFamily="34" charset="0"/>
                <a:cs typeface="Arial" panose="020B0604020202020204" pitchFamily="34" charset="0"/>
              </a:rPr>
              <a:t>דוגמאות:</a:t>
            </a:r>
            <a:r>
              <a:rPr lang="he-IL" sz="1200" dirty="0">
                <a:latin typeface="Arial" panose="020B0604020202020204" pitchFamily="34" charset="0"/>
                <a:cs typeface="Arial" panose="020B0604020202020204" pitchFamily="34" charset="0"/>
              </a:rPr>
              <a:t> בדיקת גילוי וירוסים. בדיקת חומת אש .בדיקת הרשאות. בדיקת כי שדה הסיסמה מופיע עם כוכביות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277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לא תפקודיות</a:t>
            </a:r>
          </a:p>
          <a:p>
            <a:pPr algn="r" rtl="1">
              <a:lnSpc>
                <a:spcPct val="150000"/>
              </a:lnSpc>
            </a:pPr>
            <a:r>
              <a:rPr lang="he-IL" sz="1200" b="1" dirty="0">
                <a:latin typeface="Arial" panose="020B0604020202020204" pitchFamily="34" charset="0"/>
                <a:cs typeface="Arial" panose="020B0604020202020204" pitchFamily="34" charset="0"/>
              </a:rPr>
              <a:t>ידע נדרש בבדיקות לא תפקודיות</a:t>
            </a:r>
          </a:p>
          <a:p>
            <a:pPr algn="r" rtl="1">
              <a:lnSpc>
                <a:spcPct val="150000"/>
              </a:lnSpc>
            </a:pPr>
            <a:r>
              <a:rPr lang="he-IL" sz="1200" dirty="0">
                <a:latin typeface="Arial" panose="020B0604020202020204" pitchFamily="34" charset="0"/>
                <a:cs typeface="Arial" panose="020B0604020202020204" pitchFamily="34" charset="0"/>
              </a:rPr>
              <a:t>תכנון וביצוע בדיקות לא פונקציונליות יכולות להצריך כישורים מיוחדים, למשל הכרת החולשות הטבועות בתכנון או בטכנולוגיה: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פגיעות אבטחה הקשורות לשפות תכנות מסוימות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בסיס משתמשים מסוים (לדוגמה, משתמשי המשתמשים של מערכות ניהול מתקני בריאות)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715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numCol="2" rtlCol="1"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100" b="1" dirty="0">
                <a:latin typeface="Arial" panose="020B0604020202020204" pitchFamily="34" charset="0"/>
                <a:cs typeface="Arial" panose="020B0604020202020204" pitchFamily="34" charset="0"/>
              </a:rPr>
              <a:t>בדיקת אבטחה – </a:t>
            </a:r>
            <a:r>
              <a:rPr lang="en-US" sz="1100" b="1" dirty="0">
                <a:latin typeface="Arial" panose="020B0604020202020204" pitchFamily="34" charset="0"/>
                <a:cs typeface="Arial" panose="020B0604020202020204" pitchFamily="34" charset="0"/>
              </a:rPr>
              <a:t>Security Testing</a:t>
            </a:r>
          </a:p>
          <a:p>
            <a:pPr algn="r" rtl="1">
              <a:lnSpc>
                <a:spcPct val="150000"/>
              </a:lnSpc>
            </a:pPr>
            <a:r>
              <a:rPr lang="he-IL" sz="1100" b="1" dirty="0">
                <a:latin typeface="Arial" panose="020B0604020202020204" pitchFamily="34" charset="0"/>
                <a:cs typeface="Arial" panose="020B0604020202020204" pitchFamily="34" charset="0"/>
              </a:rPr>
              <a:t>בדיקת אינטגרציה – </a:t>
            </a:r>
            <a:r>
              <a:rPr lang="en-US" sz="1100" b="1" dirty="0">
                <a:latin typeface="Arial" panose="020B0604020202020204" pitchFamily="34" charset="0"/>
                <a:cs typeface="Arial" panose="020B0604020202020204" pitchFamily="34" charset="0"/>
              </a:rPr>
              <a:t>Integration Testing</a:t>
            </a:r>
          </a:p>
          <a:p>
            <a:pPr algn="r" rtl="1">
              <a:lnSpc>
                <a:spcPct val="150000"/>
              </a:lnSpc>
            </a:pPr>
            <a:r>
              <a:rPr lang="he-IL" sz="1100" b="1" dirty="0">
                <a:latin typeface="Arial" panose="020B0604020202020204" pitchFamily="34" charset="0"/>
                <a:cs typeface="Arial" panose="020B0604020202020204" pitchFamily="34" charset="0"/>
              </a:rPr>
              <a:t>בדיקת תחזוקה – </a:t>
            </a:r>
            <a:r>
              <a:rPr lang="en-US" sz="1100" b="1" dirty="0">
                <a:latin typeface="Arial" panose="020B0604020202020204" pitchFamily="34" charset="0"/>
                <a:cs typeface="Arial" panose="020B0604020202020204" pitchFamily="34" charset="0"/>
              </a:rPr>
              <a:t>Maintability Testing</a:t>
            </a:r>
          </a:p>
          <a:p>
            <a:pPr algn="r" rtl="1">
              <a:lnSpc>
                <a:spcPct val="150000"/>
              </a:lnSpc>
            </a:pPr>
            <a:r>
              <a:rPr lang="he-IL" sz="1100" b="1" dirty="0">
                <a:latin typeface="Arial" panose="020B0604020202020204" pitchFamily="34" charset="0"/>
                <a:cs typeface="Arial" panose="020B0604020202020204" pitchFamily="34" charset="0"/>
              </a:rPr>
              <a:t>בדיקת ממשקים – </a:t>
            </a:r>
            <a:r>
              <a:rPr lang="en-US" sz="1100" b="1" dirty="0">
                <a:latin typeface="Arial" panose="020B0604020202020204" pitchFamily="34" charset="0"/>
                <a:cs typeface="Arial" panose="020B0604020202020204" pitchFamily="34" charset="0"/>
              </a:rPr>
              <a:t>Interface Testing</a:t>
            </a:r>
          </a:p>
          <a:p>
            <a:pPr algn="r" rtl="1">
              <a:lnSpc>
                <a:spcPct val="150000"/>
              </a:lnSpc>
            </a:pPr>
            <a:r>
              <a:rPr lang="he-IL" sz="1100" b="1" dirty="0">
                <a:latin typeface="Arial" panose="020B0604020202020204" pitchFamily="34" charset="0"/>
                <a:cs typeface="Arial" panose="020B0604020202020204" pitchFamily="34" charset="0"/>
              </a:rPr>
              <a:t>בדיקת ביצועים – </a:t>
            </a:r>
            <a:r>
              <a:rPr lang="en-US" sz="1100" b="1" dirty="0">
                <a:latin typeface="Arial" panose="020B0604020202020204" pitchFamily="34" charset="0"/>
                <a:cs typeface="Arial" panose="020B0604020202020204" pitchFamily="34" charset="0"/>
              </a:rPr>
              <a:t>Performance Testing</a:t>
            </a:r>
          </a:p>
          <a:p>
            <a:pPr algn="r" rtl="1">
              <a:lnSpc>
                <a:spcPct val="150000"/>
              </a:lnSpc>
            </a:pPr>
            <a:r>
              <a:rPr lang="he-IL" sz="1100" b="1" dirty="0">
                <a:latin typeface="Arial" panose="020B0604020202020204" pitchFamily="34" charset="0"/>
                <a:cs typeface="Arial" panose="020B0604020202020204" pitchFamily="34" charset="0"/>
              </a:rPr>
              <a:t>בדיקת עומסים – </a:t>
            </a:r>
            <a:r>
              <a:rPr lang="en-US" sz="1100" b="1" dirty="0">
                <a:latin typeface="Arial" panose="020B0604020202020204" pitchFamily="34" charset="0"/>
                <a:cs typeface="Arial" panose="020B0604020202020204" pitchFamily="34" charset="0"/>
              </a:rPr>
              <a:t>Load Testing</a:t>
            </a:r>
          </a:p>
          <a:p>
            <a:pPr algn="r" rtl="1">
              <a:lnSpc>
                <a:spcPct val="150000"/>
              </a:lnSpc>
            </a:pPr>
            <a:r>
              <a:rPr lang="he-IL" sz="1100" b="1" dirty="0">
                <a:latin typeface="Arial" panose="020B0604020202020204" pitchFamily="34" charset="0"/>
                <a:cs typeface="Arial" panose="020B0604020202020204" pitchFamily="34" charset="0"/>
              </a:rPr>
              <a:t>בדיקת שפיות – </a:t>
            </a:r>
            <a:r>
              <a:rPr lang="en-US" sz="1100" b="1" dirty="0">
                <a:latin typeface="Arial" panose="020B0604020202020204" pitchFamily="34" charset="0"/>
                <a:cs typeface="Arial" panose="020B0604020202020204" pitchFamily="34" charset="0"/>
              </a:rPr>
              <a:t>Sanity Testing</a:t>
            </a:r>
          </a:p>
          <a:p>
            <a:pPr algn="r" rtl="1">
              <a:lnSpc>
                <a:spcPct val="150000"/>
              </a:lnSpc>
            </a:pPr>
            <a:r>
              <a:rPr lang="he-IL" sz="1100" b="1" dirty="0">
                <a:latin typeface="Arial" panose="020B0604020202020204" pitchFamily="34" charset="0"/>
                <a:cs typeface="Arial" panose="020B0604020202020204" pitchFamily="34" charset="0"/>
              </a:rPr>
              <a:t>בדיקת רגרסיה – </a:t>
            </a:r>
            <a:r>
              <a:rPr lang="en-US" sz="1100" b="1" dirty="0">
                <a:latin typeface="Arial" panose="020B0604020202020204" pitchFamily="34" charset="0"/>
                <a:cs typeface="Arial" panose="020B0604020202020204" pitchFamily="34" charset="0"/>
              </a:rPr>
              <a:t>Regression Testing</a:t>
            </a:r>
          </a:p>
          <a:p>
            <a:pPr algn="r" rtl="1">
              <a:lnSpc>
                <a:spcPct val="150000"/>
              </a:lnSpc>
            </a:pPr>
            <a:r>
              <a:rPr lang="he-IL" sz="1100" b="1" dirty="0">
                <a:latin typeface="Arial" panose="020B0604020202020204" pitchFamily="34" charset="0"/>
                <a:cs typeface="Arial" panose="020B0604020202020204" pitchFamily="34" charset="0"/>
              </a:rPr>
              <a:t>בדיקת </a:t>
            </a:r>
            <a:r>
              <a:rPr lang="en-US" sz="1100" b="1" dirty="0">
                <a:latin typeface="Arial" panose="020B0604020202020204" pitchFamily="34" charset="0"/>
                <a:cs typeface="Arial" panose="020B0604020202020204" pitchFamily="34" charset="0"/>
              </a:rPr>
              <a:t>Gui/Ui</a:t>
            </a:r>
          </a:p>
          <a:p>
            <a:pPr algn="r" rtl="1">
              <a:lnSpc>
                <a:spcPct val="150000"/>
              </a:lnSpc>
            </a:pPr>
            <a:r>
              <a:rPr lang="he-IL" sz="1100" b="1" dirty="0">
                <a:latin typeface="Arial" panose="020B0604020202020204" pitchFamily="34" charset="0"/>
                <a:cs typeface="Arial" panose="020B0604020202020204" pitchFamily="34" charset="0"/>
              </a:rPr>
              <a:t>בדיקת נגישות – </a:t>
            </a:r>
            <a:r>
              <a:rPr lang="en-US" sz="1100" b="1" dirty="0">
                <a:latin typeface="Arial" panose="020B0604020202020204" pitchFamily="34" charset="0"/>
                <a:cs typeface="Arial" panose="020B0604020202020204" pitchFamily="34" charset="0"/>
              </a:rPr>
              <a:t>Accessibility Testing</a:t>
            </a:r>
          </a:p>
          <a:p>
            <a:pPr algn="r" rtl="1">
              <a:lnSpc>
                <a:spcPct val="150000"/>
              </a:lnSpc>
            </a:pPr>
            <a:r>
              <a:rPr lang="he-IL" sz="1100" b="1" dirty="0">
                <a:latin typeface="Arial" panose="020B0604020202020204" pitchFamily="34" charset="0"/>
                <a:cs typeface="Arial" panose="020B0604020202020204" pitchFamily="34" charset="0"/>
              </a:rPr>
              <a:t>בדיקת שמישות – </a:t>
            </a:r>
            <a:r>
              <a:rPr lang="en-US" sz="1100" b="1" dirty="0">
                <a:latin typeface="Arial" panose="020B0604020202020204" pitchFamily="34" charset="0"/>
                <a:cs typeface="Arial" panose="020B0604020202020204" pitchFamily="34" charset="0"/>
              </a:rPr>
              <a:t>Usability Testing</a:t>
            </a:r>
          </a:p>
          <a:p>
            <a:pPr algn="r" rtl="1">
              <a:lnSpc>
                <a:spcPct val="150000"/>
              </a:lnSpc>
            </a:pPr>
            <a:r>
              <a:rPr lang="he-IL" sz="1100" b="1" dirty="0">
                <a:latin typeface="Arial" panose="020B0604020202020204" pitchFamily="34" charset="0"/>
                <a:cs typeface="Arial" panose="020B0604020202020204" pitchFamily="34" charset="0"/>
              </a:rPr>
              <a:t>בדיקת פונקציונליות – </a:t>
            </a:r>
            <a:r>
              <a:rPr lang="en-US" sz="1100" b="1" dirty="0">
                <a:latin typeface="Arial" panose="020B0604020202020204" pitchFamily="34" charset="0"/>
                <a:cs typeface="Arial" panose="020B0604020202020204" pitchFamily="34" charset="0"/>
              </a:rPr>
              <a:t>Functionality Testing</a:t>
            </a:r>
          </a:p>
          <a:p>
            <a:pPr algn="r" rtl="1">
              <a:lnSpc>
                <a:spcPct val="150000"/>
              </a:lnSpc>
            </a:pPr>
            <a:r>
              <a:rPr lang="he-IL" sz="1100" b="1" dirty="0">
                <a:latin typeface="Arial" panose="020B0604020202020204" pitchFamily="34" charset="0"/>
                <a:cs typeface="Arial" panose="020B0604020202020204" pitchFamily="34" charset="0"/>
              </a:rPr>
              <a:t>בדיקת תאימות – </a:t>
            </a:r>
            <a:r>
              <a:rPr lang="en-US" sz="1100" b="1" dirty="0">
                <a:latin typeface="Arial" panose="020B0604020202020204" pitchFamily="34" charset="0"/>
                <a:cs typeface="Arial" panose="020B0604020202020204" pitchFamily="34" charset="0"/>
              </a:rPr>
              <a:t>Compability Testing</a:t>
            </a:r>
          </a:p>
          <a:p>
            <a:pPr algn="r" rtl="1">
              <a:lnSpc>
                <a:spcPct val="150000"/>
              </a:lnSpc>
            </a:pPr>
            <a:r>
              <a:rPr lang="he-IL" sz="1100" b="1" dirty="0">
                <a:latin typeface="Arial" panose="020B0604020202020204" pitchFamily="34" charset="0"/>
                <a:cs typeface="Arial" panose="020B0604020202020204" pitchFamily="34" charset="0"/>
              </a:rPr>
              <a:t>בדיקת התאוששות ושחזור -</a:t>
            </a:r>
            <a:r>
              <a:rPr lang="en-US" sz="1100" b="1" dirty="0">
                <a:latin typeface="Arial" panose="020B0604020202020204" pitchFamily="34" charset="0"/>
                <a:cs typeface="Arial" panose="020B0604020202020204" pitchFamily="34" charset="0"/>
              </a:rPr>
              <a:t>Survival Testing</a:t>
            </a:r>
          </a:p>
          <a:p>
            <a:pPr algn="r" rtl="1">
              <a:lnSpc>
                <a:spcPct val="150000"/>
              </a:lnSpc>
            </a:pPr>
            <a:r>
              <a:rPr lang="he-IL" sz="1100" b="1" dirty="0">
                <a:latin typeface="Arial" panose="020B0604020202020204" pitchFamily="34" charset="0"/>
                <a:cs typeface="Arial" panose="020B0604020202020204" pitchFamily="34" charset="0"/>
              </a:rPr>
              <a:t>בדיקת אלפא – </a:t>
            </a:r>
            <a:r>
              <a:rPr lang="en-US" sz="1100" b="1" dirty="0">
                <a:latin typeface="Arial" panose="020B0604020202020204" pitchFamily="34" charset="0"/>
                <a:cs typeface="Arial" panose="020B0604020202020204" pitchFamily="34" charset="0"/>
              </a:rPr>
              <a:t>Alpha Testing</a:t>
            </a:r>
          </a:p>
          <a:p>
            <a:pPr algn="r" rtl="1">
              <a:lnSpc>
                <a:spcPct val="150000"/>
              </a:lnSpc>
            </a:pPr>
            <a:r>
              <a:rPr lang="he-IL" sz="1100" b="1" dirty="0">
                <a:latin typeface="Arial" panose="020B0604020202020204" pitchFamily="34" charset="0"/>
                <a:cs typeface="Arial" panose="020B0604020202020204" pitchFamily="34" charset="0"/>
              </a:rPr>
              <a:t>בדיקת בטא – </a:t>
            </a:r>
            <a:r>
              <a:rPr lang="en-US" sz="1100" b="1" dirty="0">
                <a:latin typeface="Arial" panose="020B0604020202020204" pitchFamily="34" charset="0"/>
                <a:cs typeface="Arial" panose="020B0604020202020204" pitchFamily="34" charset="0"/>
              </a:rPr>
              <a:t>Beta Testing</a:t>
            </a:r>
          </a:p>
          <a:p>
            <a:pPr algn="r" rtl="1">
              <a:lnSpc>
                <a:spcPct val="150000"/>
              </a:lnSpc>
            </a:pPr>
            <a:r>
              <a:rPr lang="he-IL" sz="1100" b="1" dirty="0">
                <a:latin typeface="Arial" panose="020B0604020202020204" pitchFamily="34" charset="0"/>
                <a:cs typeface="Arial" panose="020B0604020202020204" pitchFamily="34" charset="0"/>
              </a:rPr>
              <a:t>בדיקת לחץ – </a:t>
            </a:r>
            <a:r>
              <a:rPr lang="en-US" sz="1100" b="1" dirty="0">
                <a:latin typeface="Arial" panose="020B0604020202020204" pitchFamily="34" charset="0"/>
                <a:cs typeface="Arial" panose="020B0604020202020204" pitchFamily="34" charset="0"/>
              </a:rPr>
              <a:t>Stress Testing</a:t>
            </a:r>
          </a:p>
          <a:p>
            <a:pPr algn="r" rtl="1">
              <a:lnSpc>
                <a:spcPct val="150000"/>
              </a:lnSpc>
            </a:pPr>
            <a:r>
              <a:rPr lang="he-IL" sz="1100" b="1" dirty="0">
                <a:latin typeface="Arial" panose="020B0604020202020204" pitchFamily="34" charset="0"/>
                <a:cs typeface="Arial" panose="020B0604020202020204" pitchFamily="34" charset="0"/>
              </a:rPr>
              <a:t>בדיקת חומרה – </a:t>
            </a:r>
            <a:r>
              <a:rPr lang="en-US" sz="1100" b="1" dirty="0">
                <a:latin typeface="Arial" panose="020B0604020202020204" pitchFamily="34" charset="0"/>
                <a:cs typeface="Arial" panose="020B0604020202020204" pitchFamily="34" charset="0"/>
              </a:rPr>
              <a:t>Hardware Testing</a:t>
            </a:r>
          </a:p>
          <a:p>
            <a:pPr algn="r" rtl="1">
              <a:lnSpc>
                <a:spcPct val="150000"/>
              </a:lnSpc>
            </a:pPr>
            <a:r>
              <a:rPr lang="he-IL" sz="1100" b="1" dirty="0">
                <a:latin typeface="Arial" panose="020B0604020202020204" pitchFamily="34" charset="0"/>
                <a:cs typeface="Arial" panose="020B0604020202020204" pitchFamily="34" charset="0"/>
              </a:rPr>
              <a:t>מקרה בדיקה – </a:t>
            </a:r>
            <a:r>
              <a:rPr lang="en-US" sz="1100" b="1" dirty="0">
                <a:latin typeface="Arial" panose="020B0604020202020204" pitchFamily="34" charset="0"/>
                <a:cs typeface="Arial" panose="020B0604020202020204" pitchFamily="34" charset="0"/>
              </a:rPr>
              <a:t>Test Case</a:t>
            </a:r>
          </a:p>
          <a:p>
            <a:pPr algn="r" rtl="1">
              <a:lnSpc>
                <a:spcPct val="150000"/>
              </a:lnSpc>
            </a:pPr>
            <a:r>
              <a:rPr lang="he-IL" sz="1100" b="1" dirty="0">
                <a:latin typeface="Arial" panose="020B0604020202020204" pitchFamily="34" charset="0"/>
                <a:cs typeface="Arial" panose="020B0604020202020204" pitchFamily="34" charset="0"/>
              </a:rPr>
              <a:t>בדיקת </a:t>
            </a:r>
            <a:r>
              <a:rPr lang="en-US" sz="1100" b="1" dirty="0">
                <a:latin typeface="Arial" panose="020B0604020202020204" pitchFamily="34" charset="0"/>
                <a:cs typeface="Arial" panose="020B0604020202020204" pitchFamily="34" charset="0"/>
              </a:rPr>
              <a:t>C.R.U.D</a:t>
            </a:r>
          </a:p>
          <a:p>
            <a:pPr algn="r" rtl="1">
              <a:lnSpc>
                <a:spcPct val="150000"/>
              </a:lnSpc>
            </a:pPr>
            <a:r>
              <a:rPr lang="he-IL" sz="1100" b="1" dirty="0">
                <a:latin typeface="Arial" panose="020B0604020202020204" pitchFamily="34" charset="0"/>
                <a:cs typeface="Arial" panose="020B0604020202020204" pitchFamily="34" charset="0"/>
              </a:rPr>
              <a:t>בדיקת גבולות – </a:t>
            </a:r>
            <a:r>
              <a:rPr lang="en-US" sz="1100" b="1" dirty="0">
                <a:latin typeface="Arial" panose="020B0604020202020204" pitchFamily="34" charset="0"/>
                <a:cs typeface="Arial" panose="020B0604020202020204" pitchFamily="34" charset="0"/>
              </a:rPr>
              <a:t>Boundary Values Testing</a:t>
            </a:r>
          </a:p>
          <a:p>
            <a:pPr algn="r" rtl="1">
              <a:lnSpc>
                <a:spcPct val="150000"/>
              </a:lnSpc>
            </a:pPr>
            <a:r>
              <a:rPr lang="he-IL" sz="1100" b="1" dirty="0">
                <a:latin typeface="Arial" panose="020B0604020202020204" pitchFamily="34" charset="0"/>
                <a:cs typeface="Arial" panose="020B0604020202020204" pitchFamily="34" charset="0"/>
              </a:rPr>
              <a:t>בדיקת קבלה – </a:t>
            </a:r>
            <a:r>
              <a:rPr lang="en-US" sz="1100" b="1" dirty="0">
                <a:latin typeface="Arial" panose="020B0604020202020204" pitchFamily="34" charset="0"/>
                <a:cs typeface="Arial" panose="020B0604020202020204" pitchFamily="34" charset="0"/>
              </a:rPr>
              <a:t>Acceptance Testing</a:t>
            </a:r>
          </a:p>
          <a:p>
            <a:pPr algn="r" rtl="1">
              <a:lnSpc>
                <a:spcPct val="150000"/>
              </a:lnSpc>
            </a:pPr>
            <a:r>
              <a:rPr lang="he-IL" sz="1100" b="1" dirty="0">
                <a:latin typeface="Arial" panose="020B0604020202020204" pitchFamily="34" charset="0"/>
                <a:cs typeface="Arial" panose="020B0604020202020204" pitchFamily="34" charset="0"/>
              </a:rPr>
              <a:t>בדיקת קופסה לבנה – </a:t>
            </a:r>
            <a:r>
              <a:rPr lang="en-US" sz="1100" b="1" dirty="0">
                <a:latin typeface="Arial" panose="020B0604020202020204" pitchFamily="34" charset="0"/>
                <a:cs typeface="Arial" panose="020B0604020202020204" pitchFamily="34" charset="0"/>
              </a:rPr>
              <a:t>White Box Testing</a:t>
            </a:r>
          </a:p>
          <a:p>
            <a:pPr algn="r" rtl="1">
              <a:lnSpc>
                <a:spcPct val="150000"/>
              </a:lnSpc>
            </a:pPr>
            <a:r>
              <a:rPr lang="he-IL" sz="1100" b="1" dirty="0">
                <a:latin typeface="Arial" panose="020B0604020202020204" pitchFamily="34" charset="0"/>
                <a:cs typeface="Arial" panose="020B0604020202020204" pitchFamily="34" charset="0"/>
              </a:rPr>
              <a:t>בדיקת קופסה שחורה – </a:t>
            </a:r>
            <a:r>
              <a:rPr lang="en-US" sz="1100" b="1" dirty="0">
                <a:latin typeface="Arial" panose="020B0604020202020204" pitchFamily="34" charset="0"/>
                <a:cs typeface="Arial" panose="020B0604020202020204" pitchFamily="34" charset="0"/>
              </a:rPr>
              <a:t>Black Box Testing</a:t>
            </a:r>
          </a:p>
          <a:p>
            <a:pPr algn="r" rtl="1">
              <a:lnSpc>
                <a:spcPct val="150000"/>
              </a:lnSpc>
            </a:pPr>
            <a:r>
              <a:rPr lang="he-IL" sz="1100" b="1" dirty="0">
                <a:latin typeface="Arial" panose="020B0604020202020204" pitchFamily="34" charset="0"/>
                <a:cs typeface="Arial" panose="020B0604020202020204" pitchFamily="34" charset="0"/>
              </a:rPr>
              <a:t>בדיקות סטטיות – </a:t>
            </a:r>
            <a:r>
              <a:rPr lang="en-US" sz="1100" b="1" dirty="0">
                <a:latin typeface="Arial" panose="020B0604020202020204" pitchFamily="34" charset="0"/>
                <a:cs typeface="Arial" panose="020B0604020202020204" pitchFamily="34" charset="0"/>
              </a:rPr>
              <a:t>Static Testing</a:t>
            </a:r>
          </a:p>
          <a:p>
            <a:pPr algn="r" rtl="1">
              <a:lnSpc>
                <a:spcPct val="150000"/>
              </a:lnSpc>
            </a:pPr>
            <a:r>
              <a:rPr lang="he-IL" sz="1100" b="1" dirty="0">
                <a:latin typeface="Arial" panose="020B0604020202020204" pitchFamily="34" charset="0"/>
                <a:cs typeface="Arial" panose="020B0604020202020204" pitchFamily="34" charset="0"/>
              </a:rPr>
              <a:t>בדיקות דינמיות – </a:t>
            </a:r>
            <a:r>
              <a:rPr lang="en-US" sz="1100" b="1" dirty="0">
                <a:latin typeface="Arial" panose="020B0604020202020204" pitchFamily="34" charset="0"/>
                <a:cs typeface="Arial" panose="020B0604020202020204" pitchFamily="34" charset="0"/>
              </a:rPr>
              <a:t>Dynamic Testing</a:t>
            </a:r>
          </a:p>
          <a:p>
            <a:pPr algn="r" rtl="1">
              <a:lnSpc>
                <a:spcPct val="150000"/>
              </a:lnSpc>
            </a:pPr>
            <a:r>
              <a:rPr lang="he-IL" sz="1100" b="1" dirty="0">
                <a:latin typeface="Arial" panose="020B0604020202020204" pitchFamily="34" charset="0"/>
                <a:cs typeface="Arial" panose="020B0604020202020204" pitchFamily="34" charset="0"/>
              </a:rPr>
              <a:t>בדיקת שפות – </a:t>
            </a:r>
            <a:r>
              <a:rPr lang="en-US" sz="1100" b="1" dirty="0">
                <a:latin typeface="Arial" panose="020B0604020202020204" pitchFamily="34" charset="0"/>
                <a:cs typeface="Arial" panose="020B0604020202020204" pitchFamily="34" charset="0"/>
              </a:rPr>
              <a:t>Languages Testing</a:t>
            </a:r>
          </a:p>
          <a:p>
            <a:pPr algn="r" rtl="1">
              <a:lnSpc>
                <a:spcPct val="150000"/>
              </a:lnSpc>
            </a:pPr>
            <a:r>
              <a:rPr lang="he-IL" sz="1100" b="1" dirty="0">
                <a:latin typeface="Arial" panose="020B0604020202020204" pitchFamily="34" charset="0"/>
                <a:cs typeface="Arial" panose="020B0604020202020204" pitchFamily="34" charset="0"/>
              </a:rPr>
              <a:t>בדיקת יחידה – </a:t>
            </a:r>
            <a:r>
              <a:rPr lang="en-US" sz="1100" b="1" dirty="0">
                <a:latin typeface="Arial" panose="020B0604020202020204" pitchFamily="34" charset="0"/>
                <a:cs typeface="Arial" panose="020B0604020202020204" pitchFamily="34" charset="0"/>
              </a:rPr>
              <a:t>Unit Testing</a:t>
            </a:r>
            <a:endParaRPr lang="he-IL" sz="11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598064" y="2676066"/>
            <a:ext cx="2857794" cy="288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701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סוג הבדיקה </a:t>
            </a:r>
            <a:r>
              <a:rPr lang="he-IL" sz="1200" dirty="0">
                <a:latin typeface="Arial" panose="020B0604020202020204" pitchFamily="34" charset="0"/>
                <a:cs typeface="Arial" panose="020B0604020202020204" pitchFamily="34" charset="0"/>
              </a:rPr>
              <a:t>הוא קבוצה של פעילויות בדיקה המכוונות לבדיקת מאפיינים</a:t>
            </a:r>
            <a:r>
              <a:rPr lang="ru-RU"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ספציפיים של מערכת תוכנה, או חלק ממערכת, בהתבסס על יעדי בדיקה</a:t>
            </a:r>
            <a:r>
              <a:rPr lang="ru-RU"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ספציפיים.</a:t>
            </a:r>
          </a:p>
          <a:p>
            <a:pPr algn="r" rtl="1">
              <a:lnSpc>
                <a:spcPct val="150000"/>
              </a:lnSpc>
            </a:pPr>
            <a:endParaRPr lang="ru-RU"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מודל בדיקות </a:t>
            </a:r>
            <a:r>
              <a:rPr lang="he-IL" sz="1200" dirty="0">
                <a:latin typeface="Arial" panose="020B0604020202020204" pitchFamily="34" charset="0"/>
                <a:cs typeface="Arial" panose="020B0604020202020204" pitchFamily="34" charset="0"/>
              </a:rPr>
              <a:t>- ייצוג פשוט המדמה מערכת מסובכת. לדוגמה - אילן יוחסין המתאר קשרים משפחתיים</a:t>
            </a:r>
          </a:p>
          <a:p>
            <a:pPr algn="r" rtl="1">
              <a:lnSpc>
                <a:spcPct val="150000"/>
              </a:lnSpc>
            </a:pPr>
            <a:r>
              <a:rPr lang="he-IL" sz="1200" dirty="0">
                <a:latin typeface="Arial" panose="020B0604020202020204" pitchFamily="34" charset="0"/>
                <a:cs typeface="Arial" panose="020B0604020202020204" pitchFamily="34" charset="0"/>
              </a:rPr>
              <a:t>לתכנון הבדיקות נהוג להיעזר במודלים שונים של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ניתן להשתמש במודל קיים, או לבנות אחד חדש לצורך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סוג בדיקה עושה שימוש במודלים שונים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המודל עוזר למקד את הבדיקות ומאפשר תכנון והגדרה שיטתית של בדיקות</a:t>
            </a:r>
            <a:endParaRPr lang="he-IL" sz="1200" b="1"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222082" y="2917513"/>
            <a:ext cx="3618887" cy="2411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5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7716852" y="1889760"/>
            <a:ext cx="4044842"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dirty="0">
                <a:latin typeface="Arial" panose="020B0604020202020204" pitchFamily="34" charset="0"/>
                <a:cs typeface="Arial" panose="020B0604020202020204" pitchFamily="34" charset="0"/>
              </a:rPr>
              <a:t>אפשר להגדיר 4 סוגי בדיקות:</a:t>
            </a:r>
          </a:p>
          <a:p>
            <a:pPr marL="228600" indent="-228600" algn="r" rtl="1">
              <a:lnSpc>
                <a:spcPct val="150000"/>
              </a:lnSpc>
              <a:buFont typeface="+mj-lt"/>
              <a:buAutoNum type="arabicPeriod"/>
            </a:pPr>
            <a:r>
              <a:rPr lang="he-IL" sz="1200" b="1" dirty="0">
                <a:latin typeface="Arial" panose="020B0604020202020204" pitchFamily="34" charset="0"/>
                <a:cs typeface="Arial" panose="020B0604020202020204" pitchFamily="34" charset="0"/>
              </a:rPr>
              <a:t>בדיקות תפקודיות </a:t>
            </a:r>
            <a:r>
              <a:rPr lang="he-IL" sz="1200" dirty="0">
                <a:latin typeface="Arial" panose="020B0604020202020204" pitchFamily="34" charset="0"/>
                <a:cs typeface="Arial" panose="020B0604020202020204" pitchFamily="34" charset="0"/>
              </a:rPr>
              <a:t>- מודל מעבר בין מצבים, מפרט דרישות, מודל זרימת תהליך</a:t>
            </a:r>
            <a:endParaRPr lang="en-US" sz="1200" b="1" dirty="0">
              <a:latin typeface="Arial" panose="020B0604020202020204" pitchFamily="34" charset="0"/>
              <a:cs typeface="Arial" panose="020B0604020202020204" pitchFamily="34" charset="0"/>
            </a:endParaRPr>
          </a:p>
          <a:p>
            <a:pPr marL="228600" indent="-228600" algn="r" rtl="1">
              <a:lnSpc>
                <a:spcPct val="150000"/>
              </a:lnSpc>
              <a:buFont typeface="+mj-lt"/>
              <a:buAutoNum type="arabicPeriod"/>
            </a:pPr>
            <a:r>
              <a:rPr lang="he-IL" sz="1200" b="1" dirty="0">
                <a:latin typeface="Arial" panose="020B0604020202020204" pitchFamily="34" charset="0"/>
                <a:cs typeface="Arial" panose="020B0604020202020204" pitchFamily="34" charset="0"/>
              </a:rPr>
              <a:t>בדיקות לא תפקודיות </a:t>
            </a:r>
            <a:r>
              <a:rPr lang="he-IL" sz="1200" dirty="0">
                <a:latin typeface="Arial" panose="020B0604020202020204" pitchFamily="34" charset="0"/>
                <a:cs typeface="Arial" panose="020B0604020202020204" pitchFamily="34" charset="0"/>
              </a:rPr>
              <a:t>- מודל ביצועים, מודל איומי אבטחה, מודל חווית משתמש</a:t>
            </a:r>
          </a:p>
          <a:p>
            <a:pPr marL="228600" indent="-228600" algn="r" rtl="1">
              <a:lnSpc>
                <a:spcPct val="150000"/>
              </a:lnSpc>
              <a:buFont typeface="+mj-lt"/>
              <a:buAutoNum type="arabicPeriod"/>
            </a:pPr>
            <a:r>
              <a:rPr lang="he-IL" sz="1200" b="1" dirty="0">
                <a:latin typeface="Arial" panose="020B0604020202020204" pitchFamily="34" charset="0"/>
                <a:cs typeface="Arial" panose="020B0604020202020204" pitchFamily="34" charset="0"/>
              </a:rPr>
              <a:t>בדיקות קופסה לבנה </a:t>
            </a:r>
            <a:r>
              <a:rPr lang="he-IL" sz="1200" dirty="0">
                <a:latin typeface="Arial" panose="020B0604020202020204" pitchFamily="34" charset="0"/>
                <a:cs typeface="Arial" panose="020B0604020202020204" pitchFamily="34" charset="0"/>
              </a:rPr>
              <a:t>- תרשים זרימה, עץ תפריטים</a:t>
            </a:r>
          </a:p>
          <a:p>
            <a:pPr marL="228600" indent="-228600" algn="r" rtl="1">
              <a:lnSpc>
                <a:spcPct val="150000"/>
              </a:lnSpc>
              <a:buFont typeface="+mj-lt"/>
              <a:buAutoNum type="arabicPeriod"/>
            </a:pPr>
            <a:r>
              <a:rPr lang="he-IL" sz="1200" b="1" dirty="0">
                <a:latin typeface="Arial" panose="020B0604020202020204" pitchFamily="34" charset="0"/>
                <a:cs typeface="Arial" panose="020B0604020202020204" pitchFamily="34" charset="0"/>
              </a:rPr>
              <a:t>בדיקות הנובעות משינויים</a:t>
            </a:r>
          </a:p>
        </p:txBody>
      </p:sp>
      <p:grpSp>
        <p:nvGrpSpPr>
          <p:cNvPr id="7" name="Group 6">
            <a:extLst>
              <a:ext uri="{FF2B5EF4-FFF2-40B4-BE49-F238E27FC236}">
                <a16:creationId xmlns:a16="http://schemas.microsoft.com/office/drawing/2014/main" id="{2AD9BADA-8AA1-6207-D84C-A4B337C4D498}"/>
              </a:ext>
            </a:extLst>
          </p:cNvPr>
          <p:cNvGrpSpPr/>
          <p:nvPr/>
        </p:nvGrpSpPr>
        <p:grpSpPr>
          <a:xfrm>
            <a:off x="605124" y="2191264"/>
            <a:ext cx="6946438" cy="3863580"/>
            <a:chOff x="605124" y="2191264"/>
            <a:chExt cx="6946438" cy="3863580"/>
          </a:xfrm>
        </p:grpSpPr>
        <p:pic>
          <p:nvPicPr>
            <p:cNvPr id="4" name="Picture 3">
              <a:extLst>
                <a:ext uri="{FF2B5EF4-FFF2-40B4-BE49-F238E27FC236}">
                  <a16:creationId xmlns:a16="http://schemas.microsoft.com/office/drawing/2014/main" id="{C669CA4A-7305-6CAD-7239-502FD365AB4C}"/>
                </a:ext>
              </a:extLst>
            </p:cNvPr>
            <p:cNvPicPr>
              <a:picLocks noChangeAspect="1"/>
            </p:cNvPicPr>
            <p:nvPr/>
          </p:nvPicPr>
          <p:blipFill>
            <a:blip r:embed="rId4"/>
            <a:stretch>
              <a:fillRect/>
            </a:stretch>
          </p:blipFill>
          <p:spPr>
            <a:xfrm>
              <a:off x="1164827" y="2191264"/>
              <a:ext cx="6386735" cy="3863580"/>
            </a:xfrm>
            <a:prstGeom prst="roundRect">
              <a:avLst/>
            </a:prstGeom>
          </p:spPr>
        </p:pic>
        <p:pic>
          <p:nvPicPr>
            <p:cNvPr id="6" name="Picture 5">
              <a:extLst>
                <a:ext uri="{FF2B5EF4-FFF2-40B4-BE49-F238E27FC236}">
                  <a16:creationId xmlns:a16="http://schemas.microsoft.com/office/drawing/2014/main" id="{F44311F3-C49C-A501-8D23-A311FC2DD2FF}"/>
                </a:ext>
              </a:extLst>
            </p:cNvPr>
            <p:cNvPicPr>
              <a:picLocks noChangeAspect="1"/>
            </p:cNvPicPr>
            <p:nvPr/>
          </p:nvPicPr>
          <p:blipFill>
            <a:blip r:embed="rId5"/>
            <a:srcRect/>
            <a:stretch/>
          </p:blipFill>
          <p:spPr>
            <a:xfrm>
              <a:off x="605124" y="3478141"/>
              <a:ext cx="978637" cy="2523156"/>
            </a:xfrm>
            <a:prstGeom prst="rect">
              <a:avLst/>
            </a:prstGeom>
          </p:spPr>
        </p:pic>
      </p:grpSp>
    </p:spTree>
    <p:extLst>
      <p:ext uri="{BB962C8B-B14F-4D97-AF65-F5344CB8AC3E}">
        <p14:creationId xmlns:p14="http://schemas.microsoft.com/office/powerpoint/2010/main" val="251317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תפקודיות</a:t>
            </a:r>
          </a:p>
          <a:p>
            <a:pPr algn="r" rtl="1">
              <a:lnSpc>
                <a:spcPct val="150000"/>
              </a:lnSpc>
            </a:pPr>
            <a:r>
              <a:rPr lang="he-IL" sz="1200" dirty="0">
                <a:latin typeface="Arial" panose="020B0604020202020204" pitchFamily="34" charset="0"/>
                <a:cs typeface="Arial" panose="020B0604020202020204" pitchFamily="34" charset="0"/>
              </a:rPr>
              <a:t>גישת הקופסה השחורה משמשת את הבדיקות התפקודיות, את הבדיקות הלא תפקודיות ואת הבדיקות הנובעות משינויים.</a:t>
            </a:r>
          </a:p>
          <a:p>
            <a:pPr algn="r" rtl="1">
              <a:lnSpc>
                <a:spcPct val="150000"/>
              </a:lnSpc>
            </a:pPr>
            <a:r>
              <a:rPr lang="he-IL" sz="1200" dirty="0">
                <a:latin typeface="Arial" panose="020B0604020202020204" pitchFamily="34" charset="0"/>
                <a:cs typeface="Arial" panose="020B0604020202020204" pitchFamily="34" charset="0"/>
              </a:rPr>
              <a:t>רואים מה נכנס קלט,</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רואים מה התוצאה פלט</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אבל לא רואים מה קורה באמצע - לא רואים את הקוד שמבצע את הפעילות.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קופסה שחורה מתבצעות בכל רמות הבדיקות.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056336" y="3093897"/>
            <a:ext cx="3950380" cy="205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071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תפקודיות</a:t>
            </a:r>
          </a:p>
          <a:p>
            <a:pPr algn="r" rtl="1">
              <a:lnSpc>
                <a:spcPct val="150000"/>
              </a:lnSpc>
            </a:pPr>
            <a:r>
              <a:rPr lang="he-IL" sz="1200" dirty="0">
                <a:latin typeface="Arial" panose="020B0604020202020204" pitchFamily="34" charset="0"/>
                <a:cs typeface="Arial" panose="020B0604020202020204" pitchFamily="34" charset="0"/>
              </a:rPr>
              <a:t>המערכת עושה בדיוק את מה שהיא צריכה לעשות ולא להפך.</a:t>
            </a:r>
            <a:endParaRPr lang="en-US"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שמות נוספים לבדיקות</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תפקודיות: </a:t>
            </a:r>
            <a:r>
              <a:rPr lang="he-IL" sz="1200" b="1" dirty="0">
                <a:latin typeface="Arial" panose="020B0604020202020204" pitchFamily="34" charset="0"/>
                <a:cs typeface="Arial" panose="020B0604020202020204" pitchFamily="34" charset="0"/>
              </a:rPr>
              <a:t>בדיקות פונקציונליות, בדיקות קופסה שחורה, בדיקות מבוססות מפרטים</a:t>
            </a:r>
            <a:r>
              <a:rPr lang="he-IL" sz="1200" dirty="0">
                <a:latin typeface="Arial" panose="020B0604020202020204" pitchFamily="34" charset="0"/>
                <a:cs typeface="Arial" panose="020B0604020202020204" pitchFamily="34" charset="0"/>
              </a:rPr>
              <a:t>.</a:t>
            </a:r>
            <a:endParaRPr lang="ru-RU"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מתייחסות להתנהגות של התוכנה. בודקות מה המערכת אמורה לעשות: מה הן התכונות שלה? מה הם המאפיינים שלה? מה התפקודים (פעולות) שלה?</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דוגמא</a:t>
            </a:r>
            <a:r>
              <a:rPr lang="he-IL" sz="1200"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מדפסת: יש לבדוק האם היא מבצעת את פעולת ההדפסה כראוי - לחץ על הדפס, האם מדפיס את הדף המבוקש?</a:t>
            </a:r>
          </a:p>
          <a:p>
            <a:pPr algn="r" rtl="1">
              <a:lnSpc>
                <a:spcPct val="150000"/>
              </a:lnSpc>
            </a:pPr>
            <a:r>
              <a:rPr lang="he-IL" sz="1200" dirty="0">
                <a:latin typeface="Arial" panose="020B0604020202020204" pitchFamily="34" charset="0"/>
                <a:cs typeface="Arial" panose="020B0604020202020204" pitchFamily="34" charset="0"/>
              </a:rPr>
              <a:t>זו בדיקה פונקציונלית, האם המדפסת מבצעת את הפעולה שהיא אמורה לבצע כראוי.</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17513"/>
            <a:ext cx="2353262" cy="2411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839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תפקודיות</a:t>
            </a:r>
          </a:p>
          <a:p>
            <a:pPr algn="r" rtl="1">
              <a:lnSpc>
                <a:spcPct val="150000"/>
              </a:lnSpc>
            </a:pPr>
            <a:r>
              <a:rPr lang="he-IL" sz="1200" b="1" dirty="0">
                <a:latin typeface="Arial" panose="020B0604020202020204" pitchFamily="34" charset="0"/>
                <a:cs typeface="Arial" panose="020B0604020202020204" pitchFamily="34" charset="0"/>
              </a:rPr>
              <a:t>דרישות תפקודיות (פונקציונליות) מתוארות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במפרט דרישות עסקיות </a:t>
            </a:r>
            <a:r>
              <a:rPr lang="en-US" sz="1200" dirty="0">
                <a:latin typeface="Arial" panose="020B0604020202020204" pitchFamily="34" charset="0"/>
                <a:cs typeface="Arial" panose="020B0604020202020204" pitchFamily="34" charset="0"/>
              </a:rPr>
              <a:t>requirements</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specifications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באפוסים - </a:t>
            </a:r>
            <a:r>
              <a:rPr lang="en-US" sz="1200" dirty="0">
                <a:latin typeface="Arial" panose="020B0604020202020204" pitchFamily="34" charset="0"/>
                <a:cs typeface="Arial" panose="020B0604020202020204" pitchFamily="34" charset="0"/>
              </a:rPr>
              <a:t>epics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בסיפורי משתמשים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במקרי שימוש</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במפרטים פונקציונליים מתועדים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לא תמיד קיים תיעוד של המערכת  - ואז תפקוד המערכת היא מה שהמערכת עושה בפועל.</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17513"/>
            <a:ext cx="2353262" cy="2411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465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לא תפקודיות</a:t>
            </a:r>
          </a:p>
          <a:p>
            <a:pPr algn="r" rtl="1">
              <a:lnSpc>
                <a:spcPct val="150000"/>
              </a:lnSpc>
            </a:pPr>
            <a:r>
              <a:rPr lang="he-IL" sz="1200" dirty="0">
                <a:latin typeface="Arial" panose="020B0604020202020204" pitchFamily="34" charset="0"/>
                <a:cs typeface="Arial" panose="020B0604020202020204" pitchFamily="34" charset="0"/>
              </a:rPr>
              <a:t>תפקידן לבדוק כמה טוב המערכת עובדת (איכות התפקוד)</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דרישות לא תפקודיות (פונקציונליות) מתוארות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במפרט דרישות עסקיות </a:t>
            </a:r>
            <a:r>
              <a:rPr lang="en-US" sz="1200" dirty="0">
                <a:latin typeface="Arial" panose="020B0604020202020204" pitchFamily="34" charset="0"/>
                <a:cs typeface="Arial" panose="020B0604020202020204" pitchFamily="34" charset="0"/>
              </a:rPr>
              <a:t>requirements</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specifications</a:t>
            </a:r>
            <a:endParaRPr lang="he-IL"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במפרטים טכניים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בארכיטקטורת מערכת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7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לא תפקודיות</a:t>
            </a:r>
          </a:p>
          <a:p>
            <a:pPr algn="r" rtl="1">
              <a:lnSpc>
                <a:spcPct val="150000"/>
              </a:lnSpc>
            </a:pPr>
            <a:r>
              <a:rPr lang="he-IL" sz="1200" dirty="0">
                <a:latin typeface="Arial" panose="020B0604020202020204" pitchFamily="34" charset="0"/>
                <a:cs typeface="Arial" panose="020B0604020202020204" pitchFamily="34" charset="0"/>
              </a:rPr>
              <a:t>כל סוג של הבדיקה מתמקד בהיבט מסוים של אופן תפקוד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התוכנה קלה ללימוד?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ניתן בקלות לשנות את תמונת המוצר בחנות מקוונת מבלי שהשינוי ישפיע על פעולת האתר כולו?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אפליקציית ניווט תמשיך לפעול היטב גם כאשר היא תתמוך ב-500 נהגים בו זמנית?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יהיו בעיות בתוכנת הציור אם נתקין אותה על </a:t>
            </a:r>
            <a:r>
              <a:rPr lang="en-US" sz="1200" dirty="0">
                <a:latin typeface="Arial" panose="020B0604020202020204" pitchFamily="34" charset="0"/>
                <a:cs typeface="Arial" panose="020B0604020202020204" pitchFamily="34" charset="0"/>
              </a:rPr>
              <a:t>Win 11 </a:t>
            </a:r>
            <a:r>
              <a:rPr lang="he-IL" sz="1200" dirty="0">
                <a:latin typeface="Arial" panose="020B0604020202020204" pitchFamily="34" charset="0"/>
                <a:cs typeface="Arial" panose="020B0604020202020204" pitchFamily="34" charset="0"/>
              </a:rPr>
              <a:t> במקום על </a:t>
            </a:r>
            <a:r>
              <a:rPr lang="en-US" sz="1200" dirty="0">
                <a:latin typeface="Arial" panose="020B0604020202020204" pitchFamily="34" charset="0"/>
                <a:cs typeface="Arial" panose="020B0604020202020204" pitchFamily="34" charset="0"/>
              </a:rPr>
              <a:t>Win 7</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זמן התגובה של מעבד התמלילים יתדרדר אם נפעיל אותו שבוע ברציפות?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557951"/>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4050</TotalTime>
  <Words>1287</Words>
  <Application>Microsoft Office PowerPoint</Application>
  <PresentationFormat>Widescreen</PresentationFormat>
  <Paragraphs>135</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Sagona ExtraLight</vt:lpstr>
      <vt:lpstr>Speak Pro</vt:lpstr>
      <vt:lpstr>Wingdings</vt:lpstr>
      <vt:lpstr>Office Theme</vt:lpstr>
      <vt:lpstr>QA בודק תוכנה</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22</cp:revision>
  <dcterms:created xsi:type="dcterms:W3CDTF">2022-03-07T11:44:47Z</dcterms:created>
  <dcterms:modified xsi:type="dcterms:W3CDTF">2022-09-12T12:32:18Z</dcterms:modified>
</cp:coreProperties>
</file>